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80" r:id="rId2"/>
    <p:sldId id="282" r:id="rId3"/>
    <p:sldId id="257" r:id="rId4"/>
    <p:sldId id="287" r:id="rId5"/>
    <p:sldId id="291" r:id="rId6"/>
    <p:sldId id="261" r:id="rId7"/>
    <p:sldId id="262" r:id="rId8"/>
    <p:sldId id="263" r:id="rId9"/>
    <p:sldId id="264" r:id="rId10"/>
    <p:sldId id="293" r:id="rId11"/>
    <p:sldId id="283" r:id="rId12"/>
    <p:sldId id="286" r:id="rId13"/>
    <p:sldId id="292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6DC3"/>
    <a:srgbClr val="6BE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02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2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791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99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475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1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04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8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73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0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0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79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61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E16DC3"/>
            </a:gs>
            <a:gs pos="24000">
              <a:srgbClr val="FFFF00"/>
            </a:gs>
            <a:gs pos="64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D26D-031B-4D93-9762-DBDA5F8CA80C}" type="datetimeFigureOut">
              <a:rPr lang="ru-RU" smtClean="0"/>
              <a:t>26.05.2024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0024FD-B716-4042-9E16-BCB986868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4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332656"/>
            <a:ext cx="8136904" cy="273630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Понятия и основные составляющие здорового образа жизни.</a:t>
            </a:r>
            <a:b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Культура здоровья.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229200"/>
            <a:ext cx="4536504" cy="12241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  Подготовила :Гладких Ирина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Владимировна</a:t>
            </a:r>
          </a:p>
          <a:p>
            <a:pPr algn="l"/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2024г.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https://avatars.mds.yandex.net/i?id=7a20b0e6723de93868a870ed42de7368749935b1-10576886-images-thumbs&amp;n=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4" t="6360" r="15000"/>
          <a:stretch/>
        </p:blipFill>
        <p:spPr bwMode="auto">
          <a:xfrm>
            <a:off x="0" y="3068960"/>
            <a:ext cx="4283968" cy="378904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23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avatars.mds.yandex.net/i?id=4a7ff4d00c93f6b6b7f377bbda707bc7467c8ada-553782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8736905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9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a943b90f849034eaec3b63f13c7ee7457e2fbf2e-1250148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avatars.mds.yandex.net/i?id=ba1ef194e4e7e23fb0eb93905fced82864f9706e-1200472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8" y="0"/>
            <a:ext cx="9144000" cy="733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7" cy="666936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 люблю семь правил ЗОЖ.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Ведь без них не проживешь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Для здоровья и порядка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Начинайте день с зарядки.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Вы не ешьте мясо в тесте,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Будет талия на месте.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Долго, долго, долго спал-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это недругов сигнал.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Закаляйтесь, упражняйтесь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И хандре не поддавайтесь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Спорт и фрукты я люблю.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Тем здоровье берегу.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Все режимы соблюдаю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И болезни я не знаю!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8" name="Picture 8" descr="https://avatars.mds.yandex.net/i?id=9d53bb3e4015aa0a495b6ad6c1e6ed9966318e32-12627978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0"/>
            <a:ext cx="3779911" cy="311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97793" y="620688"/>
            <a:ext cx="6348413" cy="13208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 descr="https://avatars.mds.yandex.net/i?id=ad622d7f03eb528c7abf68a66b7689f86b35134b-9838103-images-thumbs&amp;n=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43137"/>
            <a:ext cx="9144000" cy="4614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58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vatars.mds.yandex.net/i?id=bcddafdb4321273fcd465808c7eca28f053a116f-903009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8844" y="-459432"/>
            <a:ext cx="8229600" cy="14401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3100" dirty="0" smtClean="0">
                <a:solidFill>
                  <a:srgbClr val="444444"/>
                </a:solidFill>
                <a:effectLst/>
                <a:ea typeface="Times New Roman"/>
                <a:cs typeface="Times New Roman"/>
              </a:rPr>
              <a:t/>
            </a:r>
            <a:br>
              <a:rPr lang="ru-RU" sz="3100" dirty="0" smtClean="0">
                <a:solidFill>
                  <a:srgbClr val="444444"/>
                </a:solidFill>
                <a:effectLst/>
                <a:ea typeface="Times New Roman"/>
                <a:cs typeface="Times New Roman"/>
              </a:rPr>
            </a:br>
            <a:r>
              <a:rPr lang="ru-RU" sz="3100" dirty="0">
                <a:solidFill>
                  <a:srgbClr val="444444"/>
                </a:solidFill>
                <a:effectLst/>
                <a:ea typeface="Times New Roman"/>
                <a:cs typeface="Times New Roman"/>
              </a:rPr>
              <a:t/>
            </a:r>
            <a:br>
              <a:rPr lang="ru-RU" sz="3100" dirty="0">
                <a:solidFill>
                  <a:srgbClr val="444444"/>
                </a:solidFill>
                <a:effectLst/>
                <a:ea typeface="Times New Roman"/>
                <a:cs typeface="Times New Roman"/>
              </a:rPr>
            </a:b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8604448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200" b="1" dirty="0" smtClean="0">
              <a:solidFill>
                <a:srgbClr val="FF0000"/>
              </a:solidFill>
              <a:effectLst/>
              <a:ea typeface="Times New Roman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ea typeface="Times New Roman"/>
                <a:cs typeface="Arial" panose="020B0604020202020204" pitchFamily="34" charset="0"/>
              </a:rPr>
              <a:t>« Забота о здоровье - это важнейший труд воспитателя. От жизнерадостности, бодрости детей зависит их духовная жизнь, мировоззрение, умственное развитие, прочность знаний,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ea typeface="Times New Roman"/>
                <a:cs typeface="Arial" panose="020B0604020202020204" pitchFamily="34" charset="0"/>
              </a:rPr>
              <a:t>вера в свои силы»</a:t>
            </a:r>
            <a:endParaRPr lang="ru-RU" sz="3200" b="1" dirty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Times New Roman"/>
              </a:rPr>
              <a:t> В. А. Сухомлинский</a:t>
            </a:r>
            <a:endParaRPr lang="ru-RU" sz="2400" b="1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89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avatars.mds.yandex.net/i?id=574f3dc4acc0b204880e43b1e74bff863b44ff98-1007148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-819472"/>
            <a:ext cx="10850397" cy="832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3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7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Составляющие здорового образа жизни дошкольников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1124744"/>
            <a:ext cx="4176464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Правильное питание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9248" y="2708920"/>
            <a:ext cx="3272328" cy="14401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Двигательная активность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67945" y="2708920"/>
            <a:ext cx="489654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Экологические и гигиенические условия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6428" y="4301068"/>
            <a:ext cx="4133604" cy="11441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Психологический комфорт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8064" y="3945014"/>
            <a:ext cx="3742610" cy="15002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Оптимальный двигательный режим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25859" y="5529190"/>
            <a:ext cx="6912768" cy="11441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Адекватная особенностям здоровья  ребенка система закаливания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880" y="1328810"/>
            <a:ext cx="3658696" cy="1176044"/>
          </a:xfrm>
          <a:prstGeom prst="rect">
            <a:avLst/>
          </a:prstGeom>
          <a:solidFill>
            <a:srgbClr val="E16D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Правильный распорядок дня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2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075" y="608360"/>
            <a:ext cx="6347713" cy="8764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Режим дня</a:t>
            </a:r>
            <a:endParaRPr lang="ru-RU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064896" cy="477260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ru-RU" sz="32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Режим дня устанавливается с учетом: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- времени пребывания детей в группе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- возраста детей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- сезонных изменений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- требований действующих </a:t>
            </a:r>
            <a:r>
              <a:rPr lang="ru-RU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СанПинНов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476672"/>
            <a:ext cx="6777800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Организация питания</a:t>
            </a:r>
            <a:endParaRPr lang="ru-RU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7164288" cy="558924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Соблюдение режима питания;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Гигиена приема пищи;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Соблюдение норм потребления </a:t>
            </a: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продуктов и калорийности питания</a:t>
            </a: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Эстетика организации питания (сервировка);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Индивидуальный подход к детям во время приема пищи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Правильный подбор и расстановка мебели</a:t>
            </a:r>
            <a:endParaRPr lang="ru-RU" sz="2600" b="1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pic>
        <p:nvPicPr>
          <p:cNvPr id="3074" name="Picture 2" descr="https://avatars.mds.yandex.net/i?id=88ed2cb54ff0837dbc93068cdda4b83ad63f2391-1216079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208" y="0"/>
            <a:ext cx="3779912" cy="364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63737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Физическая нагрузка</a:t>
            </a:r>
            <a:endParaRPr lang="ru-RU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7596336" cy="5544616"/>
          </a:xfrm>
        </p:spPr>
        <p:txBody>
          <a:bodyPr/>
          <a:lstStyle/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Физические упражнения;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Занятия по физической культуре;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Физкультминутки;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Гимнастика утренняя;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Гимнастика  после </a:t>
            </a:r>
            <a:endParaRPr lang="ru-RU" sz="2600" b="1" dirty="0" smtClean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дневного </a:t>
            </a: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сна 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Пальчиковая гимнастика</a:t>
            </a: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,</a:t>
            </a:r>
          </a:p>
          <a:p>
            <a:pPr marL="0" lvl="0" indent="0">
              <a:buNone/>
            </a:pP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зрительная, дыхательная</a:t>
            </a: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,</a:t>
            </a:r>
          </a:p>
          <a:p>
            <a:pPr marL="0" lvl="0" indent="0">
              <a:buNone/>
            </a:pP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корригирующая</a:t>
            </a:r>
            <a:r>
              <a:rPr lang="ru-RU" sz="26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600" b="1" dirty="0">
                <a:solidFill>
                  <a:srgbClr val="7030A0"/>
                </a:solidFill>
                <a:cs typeface="Arial" panose="020B0604020202020204" pitchFamily="34" charset="0"/>
              </a:rPr>
              <a:t>Подвижные и спортивные игры </a:t>
            </a:r>
          </a:p>
          <a:p>
            <a:endParaRPr lang="ru-RU" dirty="0"/>
          </a:p>
        </p:txBody>
      </p:sp>
      <p:pic>
        <p:nvPicPr>
          <p:cNvPr id="4098" name="Picture 2" descr="https://avatars.mds.yandex.net/i?id=62e8dce2c9955b2f7fe77a67ced36d96eb423ae5-1096208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1988841"/>
            <a:ext cx="393382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4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-1"/>
            <a:ext cx="6347713" cy="70279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Закаливание</a:t>
            </a:r>
            <a:endParaRPr lang="ru-RU" sz="32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1"/>
            <a:ext cx="9311952" cy="772504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соблюдение </a:t>
            </a: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температурного режима в течение дня, 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правильная организация прогулки и её длительность, 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соблюдение сезонной одежды во время прогулок, учитывая индивидуальное состояние здоровья детей; 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облегчённая одежда для детей в дошкольных группах,  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дыхательная гимнастика после сна;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утреннее умывание;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мытьё прохладной водой рук по </a:t>
            </a:r>
            <a:r>
              <a:rPr lang="ru-RU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локоть</a:t>
            </a: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мытье рук перед едой;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полоскание полости рта; 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сон при открытых </a:t>
            </a:r>
            <a:r>
              <a:rPr lang="ru-RU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форточках</a:t>
            </a:r>
          </a:p>
          <a:p>
            <a:pPr marL="0" lvl="0" indent="0">
              <a:buNone/>
            </a:pPr>
            <a:r>
              <a:rPr lang="ru-RU" sz="2000" b="1" dirty="0" smtClean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в теплый период года,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воздушно-солнечные ванны;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проветривание помещений;</a:t>
            </a:r>
          </a:p>
          <a:p>
            <a:pPr marL="0" lvl="0" indent="0">
              <a:buNone/>
            </a:pPr>
            <a:r>
              <a:rPr lang="ru-RU" sz="2000" b="1" dirty="0">
                <a:solidFill>
                  <a:srgbClr val="7030A0"/>
                </a:solidFill>
                <a:cs typeface="Arial" panose="020B0604020202020204" pitchFamily="34" charset="0"/>
              </a:rPr>
              <a:t>утренний прием на улице</a:t>
            </a:r>
          </a:p>
        </p:txBody>
      </p:sp>
      <p:pic>
        <p:nvPicPr>
          <p:cNvPr id="5124" name="Picture 4" descr="https://avatars.mds.yandex.net/i?id=91c38444be67eaf9fe707e3631ec9bc0b82ab659-1151653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3717032"/>
            <a:ext cx="4644008" cy="314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3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777</TotalTime>
  <Words>172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Понятия и основные составляющие здорового образа жизни. Культура здоровья.</vt:lpstr>
      <vt:lpstr>Презентация PowerPoint</vt:lpstr>
      <vt:lpstr>   </vt:lpstr>
      <vt:lpstr>Презентация PowerPoint</vt:lpstr>
      <vt:lpstr>Составляющие здорового образа жизни дошкольников</vt:lpstr>
      <vt:lpstr>Режим дня</vt:lpstr>
      <vt:lpstr>Организация питания</vt:lpstr>
      <vt:lpstr>Физическая нагрузка</vt:lpstr>
      <vt:lpstr>Закаливание</vt:lpstr>
      <vt:lpstr>Презентация PowerPoint</vt:lpstr>
      <vt:lpstr>Презентация PowerPoint</vt:lpstr>
      <vt:lpstr>Презентация PowerPoint</vt:lpstr>
      <vt:lpstr>Я люблю семь правил ЗОЖ. Ведь без них не проживешь Для здоровья и порядка Начинайте день с зарядки. Вы не ешьте мясо в тесте, Будет талия на месте. Долго, долго, долго спал- это недругов сигнал. Закаляйтесь, упражняйтесь И хандре не поддавайтесь Спорт и фрукты я люблю. Тем здоровье берегу. Все режимы соблюдаю И болезни я не знаю!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64</cp:revision>
  <dcterms:created xsi:type="dcterms:W3CDTF">2019-01-20T04:51:22Z</dcterms:created>
  <dcterms:modified xsi:type="dcterms:W3CDTF">2024-05-26T14:41:23Z</dcterms:modified>
</cp:coreProperties>
</file>