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0" r:id="rId2"/>
    <p:sldId id="256" r:id="rId3"/>
    <p:sldId id="271" r:id="rId4"/>
    <p:sldId id="273" r:id="rId5"/>
    <p:sldId id="272" r:id="rId6"/>
    <p:sldId id="257" r:id="rId7"/>
    <p:sldId id="258" r:id="rId8"/>
    <p:sldId id="261" r:id="rId9"/>
    <p:sldId id="259" r:id="rId10"/>
    <p:sldId id="260" r:id="rId11"/>
    <p:sldId id="262" r:id="rId12"/>
    <p:sldId id="263" r:id="rId13"/>
    <p:sldId id="265" r:id="rId14"/>
    <p:sldId id="266" r:id="rId15"/>
    <p:sldId id="267" r:id="rId16"/>
    <p:sldId id="268" r:id="rId17"/>
    <p:sldId id="264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1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67EEE-897F-4CA2-AB06-25BAE206A64F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14040-EDEB-4A62-9C2F-34F842D63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3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14040-EDEB-4A62-9C2F-34F842D63C4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4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14040-EDEB-4A62-9C2F-34F842D63C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2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14040-EDEB-4A62-9C2F-34F842D63C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6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14040-EDEB-4A62-9C2F-34F842D63C4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93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951-CB96-4CAE-9C2A-051A85D0DB2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7BE939B-4E7D-402C-BB5A-C0086E2B77D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9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951-CB96-4CAE-9C2A-051A85D0DB2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939B-4E7D-402C-BB5A-C0086E2B77D1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2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951-CB96-4CAE-9C2A-051A85D0DB2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939B-4E7D-402C-BB5A-C0086E2B77D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4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951-CB96-4CAE-9C2A-051A85D0DB2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939B-4E7D-402C-BB5A-C0086E2B77D1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5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951-CB96-4CAE-9C2A-051A85D0DB2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939B-4E7D-402C-BB5A-C0086E2B77D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7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951-CB96-4CAE-9C2A-051A85D0DB2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939B-4E7D-402C-BB5A-C0086E2B77D1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30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951-CB96-4CAE-9C2A-051A85D0DB2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939B-4E7D-402C-BB5A-C0086E2B77D1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5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951-CB96-4CAE-9C2A-051A85D0DB2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939B-4E7D-402C-BB5A-C0086E2B77D1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951-CB96-4CAE-9C2A-051A85D0DB2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939B-4E7D-402C-BB5A-C0086E2B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951-CB96-4CAE-9C2A-051A85D0DB2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939B-4E7D-402C-BB5A-C0086E2B77D1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92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0BE2951-CB96-4CAE-9C2A-051A85D0DB2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939B-4E7D-402C-BB5A-C0086E2B77D1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E2951-CB96-4CAE-9C2A-051A85D0DB2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7BE939B-4E7D-402C-BB5A-C0086E2B77D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6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лнце 5">
            <a:extLst>
              <a:ext uri="{FF2B5EF4-FFF2-40B4-BE49-F238E27FC236}">
                <a16:creationId xmlns:a16="http://schemas.microsoft.com/office/drawing/2014/main" id="{D810FF05-33C4-42F4-BA12-E01C190001FA}"/>
              </a:ext>
            </a:extLst>
          </p:cNvPr>
          <p:cNvSpPr/>
          <p:nvPr/>
        </p:nvSpPr>
        <p:spPr>
          <a:xfrm>
            <a:off x="910389" y="102204"/>
            <a:ext cx="10571748" cy="6635480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«Детский сад №24» «Солнышко»</a:t>
            </a:r>
          </a:p>
        </p:txBody>
      </p:sp>
    </p:spTree>
    <p:extLst>
      <p:ext uri="{BB962C8B-B14F-4D97-AF65-F5344CB8AC3E}">
        <p14:creationId xmlns:p14="http://schemas.microsoft.com/office/powerpoint/2010/main" val="4004966664"/>
      </p:ext>
    </p:extLst>
  </p:cSld>
  <p:clrMapOvr>
    <a:masterClrMapping/>
  </p:clrMapOvr>
  <p:transition spd="slow" advTm="10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>
            <a:extLst>
              <a:ext uri="{FF2B5EF4-FFF2-40B4-BE49-F238E27FC236}">
                <a16:creationId xmlns:a16="http://schemas.microsoft.com/office/drawing/2014/main" id="{A22BA1F5-3585-4A1C-A9E4-CCB360585F06}"/>
              </a:ext>
            </a:extLst>
          </p:cNvPr>
          <p:cNvSpPr/>
          <p:nvPr/>
        </p:nvSpPr>
        <p:spPr>
          <a:xfrm>
            <a:off x="0" y="433136"/>
            <a:ext cx="6553199" cy="5534527"/>
          </a:xfrm>
          <a:prstGeom prst="cloud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Помощь друзей всегда кстати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2C7094-48AC-4532-B9BF-A09CD1B6E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3600" y="609599"/>
            <a:ext cx="6858000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1881"/>
      </p:ext>
    </p:extLst>
  </p:cSld>
  <p:clrMapOvr>
    <a:masterClrMapping/>
  </p:clrMapOvr>
  <p:transition spd="slow" advTm="10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036892-9E3E-485B-B7CF-8FF45D65D2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4"/>
          <a:stretch/>
        </p:blipFill>
        <p:spPr>
          <a:xfrm>
            <a:off x="185847" y="0"/>
            <a:ext cx="5910153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D9EB7-6909-4BCD-AE89-B1196EC7CF4B}"/>
              </a:ext>
            </a:extLst>
          </p:cNvPr>
          <p:cNvPicPr/>
          <p:nvPr/>
        </p:nvPicPr>
        <p:blipFill rotWithShape="1">
          <a:blip r:embed="rId4"/>
          <a:srcRect l="75159" t="5639" b="49768"/>
          <a:stretch/>
        </p:blipFill>
        <p:spPr bwMode="auto">
          <a:xfrm rot="20621754">
            <a:off x="7868653" y="2165683"/>
            <a:ext cx="3296652" cy="35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539018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70E95E-941E-4DEF-84E1-FB6DA9FE1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4"/>
          <a:stretch/>
        </p:blipFill>
        <p:spPr>
          <a:xfrm>
            <a:off x="7871661" y="0"/>
            <a:ext cx="432033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700B33-0DAB-4A3D-A568-A1194F9287DB}"/>
              </a:ext>
            </a:extLst>
          </p:cNvPr>
          <p:cNvPicPr/>
          <p:nvPr/>
        </p:nvPicPr>
        <p:blipFill rotWithShape="1">
          <a:blip r:embed="rId3"/>
          <a:srcRect t="5639" r="74930" b="49999"/>
          <a:stretch/>
        </p:blipFill>
        <p:spPr bwMode="auto">
          <a:xfrm rot="20765676">
            <a:off x="1955675" y="2158103"/>
            <a:ext cx="3508040" cy="347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650894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0DEC75-1A18-4354-AC2B-9CC046CB6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5" r="10614"/>
          <a:stretch/>
        </p:blipFill>
        <p:spPr>
          <a:xfrm>
            <a:off x="0" y="0"/>
            <a:ext cx="541421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86D011-070B-4A68-AA15-696A327842C2}"/>
              </a:ext>
            </a:extLst>
          </p:cNvPr>
          <p:cNvPicPr/>
          <p:nvPr/>
        </p:nvPicPr>
        <p:blipFill rotWithShape="1">
          <a:blip r:embed="rId3"/>
          <a:srcRect l="49653" t="5639" r="24581" b="49768"/>
          <a:stretch/>
        </p:blipFill>
        <p:spPr bwMode="auto">
          <a:xfrm rot="20153468">
            <a:off x="7047837" y="1329444"/>
            <a:ext cx="3782696" cy="376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8178643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937778-2580-40B6-8BA7-C054A0E72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2"/>
          <a:stretch/>
        </p:blipFill>
        <p:spPr>
          <a:xfrm>
            <a:off x="0" y="0"/>
            <a:ext cx="711467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659FB0-8F1F-4892-8B20-760671CCAE28}"/>
              </a:ext>
            </a:extLst>
          </p:cNvPr>
          <p:cNvPicPr/>
          <p:nvPr/>
        </p:nvPicPr>
        <p:blipFill rotWithShape="1">
          <a:blip r:embed="rId3"/>
          <a:srcRect l="24927" t="48844" r="49827" b="5637"/>
          <a:stretch/>
        </p:blipFill>
        <p:spPr bwMode="auto">
          <a:xfrm rot="881627">
            <a:off x="8131661" y="1991832"/>
            <a:ext cx="3357228" cy="350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965224"/>
      </p:ext>
    </p:extLst>
  </p:cSld>
  <p:clrMapOvr>
    <a:masterClrMapping/>
  </p:clrMapOvr>
  <p:transition spd="slow" advTm="1000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542A15-E259-46BD-A164-D891F1DF6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4" r="9381"/>
          <a:stretch/>
        </p:blipFill>
        <p:spPr>
          <a:xfrm>
            <a:off x="264694" y="0"/>
            <a:ext cx="406667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11F120-2026-43BA-BB66-1232A67FCA81}"/>
              </a:ext>
            </a:extLst>
          </p:cNvPr>
          <p:cNvPicPr/>
          <p:nvPr/>
        </p:nvPicPr>
        <p:blipFill rotWithShape="1">
          <a:blip r:embed="rId3"/>
          <a:srcRect t="5639" r="75072" b="49999"/>
          <a:stretch/>
        </p:blipFill>
        <p:spPr bwMode="auto">
          <a:xfrm rot="1109434">
            <a:off x="6096001" y="1571516"/>
            <a:ext cx="4034588" cy="38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349848"/>
      </p:ext>
    </p:extLst>
  </p:cSld>
  <p:clrMapOvr>
    <a:masterClrMapping/>
  </p:clrMapOvr>
  <p:transition spd="slow" advTm="1000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B9C7B9-A8C7-4D77-A19F-924195250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r="12423"/>
          <a:stretch/>
        </p:blipFill>
        <p:spPr>
          <a:xfrm>
            <a:off x="0" y="0"/>
            <a:ext cx="6184233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865E11-A434-40E0-A141-F69B25DAA1AC}"/>
              </a:ext>
            </a:extLst>
          </p:cNvPr>
          <p:cNvPicPr/>
          <p:nvPr/>
        </p:nvPicPr>
        <p:blipFill rotWithShape="1">
          <a:blip r:embed="rId3"/>
          <a:srcRect l="24417" t="49307" r="50299" b="5637"/>
          <a:stretch/>
        </p:blipFill>
        <p:spPr bwMode="auto">
          <a:xfrm rot="1227986">
            <a:off x="7291137" y="1961147"/>
            <a:ext cx="3368842" cy="309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818647"/>
      </p:ext>
    </p:extLst>
  </p:cSld>
  <p:clrMapOvr>
    <a:masterClrMapping/>
  </p:clrMapOvr>
  <p:transition spd="slow" advTm="1000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EEFB69-67A4-46F3-B710-14873DCBA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00" y="0"/>
            <a:ext cx="74265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1FF9A0-9ED9-4099-9CAA-B5BCE9169185}"/>
              </a:ext>
            </a:extLst>
          </p:cNvPr>
          <p:cNvPicPr/>
          <p:nvPr/>
        </p:nvPicPr>
        <p:blipFill rotWithShape="1">
          <a:blip r:embed="rId3"/>
          <a:srcRect l="24300" t="5639" r="49853" b="49305"/>
          <a:stretch/>
        </p:blipFill>
        <p:spPr bwMode="auto">
          <a:xfrm>
            <a:off x="0" y="0"/>
            <a:ext cx="2382700" cy="234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206CBB-B6E1-4171-B7F8-21937E0312D3}"/>
              </a:ext>
            </a:extLst>
          </p:cNvPr>
          <p:cNvPicPr/>
          <p:nvPr/>
        </p:nvPicPr>
        <p:blipFill rotWithShape="1">
          <a:blip r:embed="rId3"/>
          <a:srcRect l="24300" t="5639" r="49853" b="49305"/>
          <a:stretch/>
        </p:blipFill>
        <p:spPr bwMode="auto">
          <a:xfrm>
            <a:off x="9809299" y="4546106"/>
            <a:ext cx="2382701" cy="234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002743"/>
      </p:ext>
    </p:extLst>
  </p:cSld>
  <p:clrMapOvr>
    <a:masterClrMapping/>
  </p:clrMapOvr>
  <p:transition spd="slow" advTm="1000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extLst>
              <a:ext uri="{FF2B5EF4-FFF2-40B4-BE49-F238E27FC236}">
                <a16:creationId xmlns:a16="http://schemas.microsoft.com/office/drawing/2014/main" id="{E5E1301A-CB2F-434A-B5CC-E5A9B6D8134C}"/>
              </a:ext>
            </a:extLst>
          </p:cNvPr>
          <p:cNvSpPr/>
          <p:nvPr/>
        </p:nvSpPr>
        <p:spPr>
          <a:xfrm rot="20588209">
            <a:off x="-103998" y="735834"/>
            <a:ext cx="10122569" cy="6124504"/>
          </a:xfrm>
          <a:prstGeom prst="cloud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800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«Эмоции, обычно, через какое-то время проходят.</a:t>
            </a:r>
          </a:p>
          <a:p>
            <a:pPr algn="l"/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Но то, что они сделали остается</a:t>
            </a:r>
            <a:r>
              <a:rPr lang="ru-RU" sz="4800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AE4988-E909-47E5-8455-EF7F9AD90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84" y="3104147"/>
            <a:ext cx="4090735" cy="37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12184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5C71C0-1A9A-42D9-A1D6-CEB19F19B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89" y="0"/>
            <a:ext cx="3433009" cy="40907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C4BE3C-60A8-40C0-ACC9-C536D6BF1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67264"/>
            <a:ext cx="3970421" cy="4090736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0C8765C3-7FB4-4286-85BE-AC54AA977D6D}"/>
              </a:ext>
            </a:extLst>
          </p:cNvPr>
          <p:cNvSpPr/>
          <p:nvPr/>
        </p:nvSpPr>
        <p:spPr>
          <a:xfrm flipH="1">
            <a:off x="-1" y="-20854"/>
            <a:ext cx="8534402" cy="251861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«Эмоционально-ценностный подход </a:t>
            </a:r>
          </a:p>
          <a:p>
            <a:pPr algn="ctr"/>
            <a:r>
              <a:rPr lang="ru-RU" sz="2800" dirty="0"/>
              <a:t>к духовно –нравственному воспитанию ребенка»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447386CA-AC82-4DF9-A3FF-5239454FE61D}"/>
              </a:ext>
            </a:extLst>
          </p:cNvPr>
          <p:cNvSpPr/>
          <p:nvPr/>
        </p:nvSpPr>
        <p:spPr>
          <a:xfrm>
            <a:off x="4170946" y="4360244"/>
            <a:ext cx="7555833" cy="249775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Подготовила:</a:t>
            </a:r>
          </a:p>
          <a:p>
            <a:pPr algn="ctr"/>
            <a:r>
              <a:rPr lang="ru-RU" dirty="0"/>
              <a:t>Воспитатель: Гладких Ирина Владимировна</a:t>
            </a:r>
          </a:p>
          <a:p>
            <a:pPr algn="ctr"/>
            <a:r>
              <a:rPr lang="ru-RU" dirty="0"/>
              <a:t>2024г.</a:t>
            </a:r>
          </a:p>
        </p:txBody>
      </p:sp>
    </p:spTree>
    <p:extLst>
      <p:ext uri="{BB962C8B-B14F-4D97-AF65-F5344CB8AC3E}">
        <p14:creationId xmlns:p14="http://schemas.microsoft.com/office/powerpoint/2010/main" val="1744757093"/>
      </p:ext>
    </p:extLst>
  </p:cSld>
  <p:clrMapOvr>
    <a:masterClrMapping/>
  </p:clrMapOvr>
  <p:transition spd="slow" advTm="10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059F50-4B8B-41F0-BCA6-0C233C19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042" y="272717"/>
            <a:ext cx="9603275" cy="1267325"/>
          </a:xfrm>
        </p:spPr>
        <p:txBody>
          <a:bodyPr>
            <a:noAutofit/>
          </a:bodyPr>
          <a:lstStyle/>
          <a:p>
            <a:r>
              <a:rPr lang="ru-RU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Педагогическая находка.</a:t>
            </a:r>
            <a:br>
              <a:rPr lang="ru-RU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</a:t>
            </a:r>
            <a:r>
              <a:rPr lang="ru-RU" sz="4000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Д.и</a:t>
            </a:r>
            <a:r>
              <a:rPr lang="ru-RU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«Познавай-</a:t>
            </a:r>
            <a:r>
              <a:rPr lang="ru-RU" sz="4000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кам</a:t>
            </a:r>
            <a:r>
              <a:rPr lang="ru-RU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</a:t>
            </a:r>
            <a:endParaRPr lang="ru-RU" sz="40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50A305F-BB4B-4221-8144-0C3249822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1540042"/>
            <a:ext cx="11598441" cy="4908884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условий для формирования в детях, доброты, отзывчивости, стремление оказать помощь, культуры </a:t>
            </a:r>
            <a:r>
              <a:rPr lang="ru-RU" sz="180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поведения,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: обучение умению проявлять и различать человеческие чувства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правильно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них реагировать.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Знакомить с разными чувствами.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Формировать способность узнавать определенные эмоции.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Развивать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умение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мимике, жестам определять эмоциональное состояние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Способствовать улучшению концентрации внимания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Развивать логическое и творческое мышление.</a:t>
            </a:r>
          </a:p>
          <a:p>
            <a:r>
              <a:rPr lang="ru-RU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ормировать у детей  представление о добре; развивать устную реч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творческое мышление, воображение.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Закрепить знания о хороших и плохих поступках</a:t>
            </a:r>
            <a:endParaRPr lang="ru-RU" sz="18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E18338-0B87-4768-AB16-C3BFD33C8D1C}"/>
              </a:ext>
            </a:extLst>
          </p:cNvPr>
          <p:cNvSpPr/>
          <p:nvPr/>
        </p:nvSpPr>
        <p:spPr>
          <a:xfrm>
            <a:off x="6003629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92DEEA-8F8F-4344-8D62-8FE0D8AA1528}"/>
              </a:ext>
            </a:extLst>
          </p:cNvPr>
          <p:cNvPicPr/>
          <p:nvPr/>
        </p:nvPicPr>
        <p:blipFill rotWithShape="1">
          <a:blip r:embed="rId2"/>
          <a:srcRect l="50000" t="5638" r="25205" b="50000"/>
          <a:stretch/>
        </p:blipFill>
        <p:spPr bwMode="auto">
          <a:xfrm rot="869375">
            <a:off x="10073270" y="128716"/>
            <a:ext cx="1336431" cy="12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07EFE9-E4E5-4564-A879-3024376E54FF}"/>
              </a:ext>
            </a:extLst>
          </p:cNvPr>
          <p:cNvPicPr/>
          <p:nvPr/>
        </p:nvPicPr>
        <p:blipFill rotWithShape="1">
          <a:blip r:embed="rId2"/>
          <a:srcRect l="24686" t="5638" r="50000" b="50000"/>
          <a:stretch/>
        </p:blipFill>
        <p:spPr bwMode="auto">
          <a:xfrm rot="20185772">
            <a:off x="842415" y="183636"/>
            <a:ext cx="1340947" cy="126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CFC669-ACE1-4F08-9F1D-A496A6531829}"/>
              </a:ext>
            </a:extLst>
          </p:cNvPr>
          <p:cNvPicPr/>
          <p:nvPr/>
        </p:nvPicPr>
        <p:blipFill rotWithShape="1">
          <a:blip r:embed="rId2"/>
          <a:srcRect l="24686" t="50001" r="50000" b="5637"/>
          <a:stretch/>
        </p:blipFill>
        <p:spPr bwMode="auto">
          <a:xfrm rot="1089569">
            <a:off x="10497734" y="4922339"/>
            <a:ext cx="1503389" cy="14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286400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4DCE26-7CF0-43BE-ADE4-DB8C28A94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79" y="0"/>
            <a:ext cx="6240379" cy="6858000"/>
          </a:xfrm>
          <a:prstGeom prst="rect">
            <a:avLst/>
          </a:prstGeom>
        </p:spPr>
      </p:pic>
      <p:sp>
        <p:nvSpPr>
          <p:cNvPr id="6" name="Облако 5">
            <a:extLst>
              <a:ext uri="{FF2B5EF4-FFF2-40B4-BE49-F238E27FC236}">
                <a16:creationId xmlns:a16="http://schemas.microsoft.com/office/drawing/2014/main" id="{6D5BDE40-9AD9-4A46-B494-4AE439FF923C}"/>
              </a:ext>
            </a:extLst>
          </p:cNvPr>
          <p:cNvSpPr/>
          <p:nvPr/>
        </p:nvSpPr>
        <p:spPr>
          <a:xfrm>
            <a:off x="6096000" y="3589421"/>
            <a:ext cx="6096000" cy="3429000"/>
          </a:xfrm>
          <a:prstGeom prst="cloud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/>
                </a:solidFill>
              </a:rPr>
              <a:t>Фантазии педагога безграничны в какой сфере деятельности использовать данную  игру.</a:t>
            </a:r>
          </a:p>
          <a:p>
            <a:pPr algn="ctr"/>
            <a:r>
              <a:rPr lang="ru-RU" sz="2000" b="1" dirty="0">
                <a:solidFill>
                  <a:schemeClr val="accent4"/>
                </a:solidFill>
              </a:rPr>
              <a:t>Будь-то знакомство с цветом, фигурами, счет, животные, развитие речи и многое другое…</a:t>
            </a:r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8232E672-9EF0-4232-8959-98F844ACD572}"/>
              </a:ext>
            </a:extLst>
          </p:cNvPr>
          <p:cNvSpPr/>
          <p:nvPr/>
        </p:nvSpPr>
        <p:spPr>
          <a:xfrm>
            <a:off x="6208294" y="160421"/>
            <a:ext cx="5502443" cy="3268579"/>
          </a:xfrm>
          <a:prstGeom prst="cloud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/>
                </a:solidFill>
              </a:rPr>
              <a:t>Целевая аудитория</a:t>
            </a:r>
          </a:p>
          <a:p>
            <a:pPr algn="ctr"/>
            <a:r>
              <a:rPr lang="ru-RU" sz="2000" b="1" dirty="0">
                <a:solidFill>
                  <a:schemeClr val="accent4"/>
                </a:solidFill>
              </a:rPr>
              <a:t> от 3 до 7 лет</a:t>
            </a:r>
          </a:p>
          <a:p>
            <a:pPr algn="ctr"/>
            <a:r>
              <a:rPr lang="ru-RU" sz="2000" b="1" dirty="0">
                <a:solidFill>
                  <a:schemeClr val="accent4"/>
                </a:solidFill>
              </a:rPr>
              <a:t>Количество игроков:</a:t>
            </a:r>
          </a:p>
          <a:p>
            <a:pPr algn="ctr"/>
            <a:r>
              <a:rPr lang="ru-RU" sz="2000" b="1" dirty="0">
                <a:solidFill>
                  <a:schemeClr val="accent4"/>
                </a:solidFill>
              </a:rPr>
              <a:t> от 3 человек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07017"/>
      </p:ext>
    </p:extLst>
  </p:cSld>
  <p:clrMapOvr>
    <a:masterClrMapping/>
  </p:clrMapOvr>
  <p:transition spd="slow" advTm="10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01DF9F-2CCE-4BD3-AC7F-F6496AF51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7"/>
          <a:stretch/>
        </p:blipFill>
        <p:spPr>
          <a:xfrm>
            <a:off x="2325996" y="661182"/>
            <a:ext cx="7633930" cy="58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23086"/>
      </p:ext>
    </p:extLst>
  </p:cSld>
  <p:clrMapOvr>
    <a:masterClrMapping/>
  </p:clrMapOvr>
  <p:transition spd="slow" advTm="10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874985-95D6-4088-971E-8C378E3641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" b="4675"/>
          <a:stretch/>
        </p:blipFill>
        <p:spPr>
          <a:xfrm rot="5400000">
            <a:off x="957635" y="1690974"/>
            <a:ext cx="4887310" cy="4973782"/>
          </a:xfrm>
        </p:spPr>
      </p:pic>
      <p:sp>
        <p:nvSpPr>
          <p:cNvPr id="7" name="Облако 6">
            <a:extLst>
              <a:ext uri="{FF2B5EF4-FFF2-40B4-BE49-F238E27FC236}">
                <a16:creationId xmlns:a16="http://schemas.microsoft.com/office/drawing/2014/main" id="{D3897858-5887-4EB4-A832-E1AA4C32EC3F}"/>
              </a:ext>
            </a:extLst>
          </p:cNvPr>
          <p:cNvSpPr/>
          <p:nvPr/>
        </p:nvSpPr>
        <p:spPr>
          <a:xfrm rot="1106047">
            <a:off x="5130448" y="522740"/>
            <a:ext cx="6930215" cy="3002395"/>
          </a:xfrm>
          <a:prstGeom prst="cloud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963B9C-1E18-4009-835A-B0B1C7BFB964}"/>
              </a:ext>
            </a:extLst>
          </p:cNvPr>
          <p:cNvSpPr/>
          <p:nvPr/>
        </p:nvSpPr>
        <p:spPr>
          <a:xfrm rot="1023710">
            <a:off x="5406851" y="737918"/>
            <a:ext cx="717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Знакомство с игрой.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1989291"/>
      </p:ext>
    </p:extLst>
  </p:cSld>
  <p:clrMapOvr>
    <a:masterClrMapping/>
  </p:clrMapOvr>
  <p:transition spd="slow" advTm="10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516BE2-EA71-472D-9AC2-31CCDD0A6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2368" y="301172"/>
            <a:ext cx="6212569" cy="6430040"/>
          </a:xfrm>
        </p:spPr>
      </p:pic>
    </p:spTree>
    <p:extLst>
      <p:ext uri="{BB962C8B-B14F-4D97-AF65-F5344CB8AC3E}">
        <p14:creationId xmlns:p14="http://schemas.microsoft.com/office/powerpoint/2010/main" val="3760066860"/>
      </p:ext>
    </p:extLst>
  </p:cSld>
  <p:clrMapOvr>
    <a:masterClrMapping/>
  </p:clrMapOvr>
  <p:transition spd="slow" advTm="10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9A6257-1DF5-4F4B-806D-2175F4693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53452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C06451-2066-4696-8CD5-9AA0FF805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Облако 5">
            <a:extLst>
              <a:ext uri="{FF2B5EF4-FFF2-40B4-BE49-F238E27FC236}">
                <a16:creationId xmlns:a16="http://schemas.microsoft.com/office/drawing/2014/main" id="{6987E693-6FFC-411C-AA63-22E0514A690C}"/>
              </a:ext>
            </a:extLst>
          </p:cNvPr>
          <p:cNvSpPr/>
          <p:nvPr/>
        </p:nvSpPr>
        <p:spPr>
          <a:xfrm>
            <a:off x="1203158" y="4716379"/>
            <a:ext cx="10130589" cy="2141621"/>
          </a:xfrm>
          <a:prstGeom prst="cloud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Игра-</a:t>
            </a:r>
            <a:r>
              <a:rPr lang="ru-RU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захватывет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всех! </a:t>
            </a:r>
            <a:endParaRPr lang="ru-RU" sz="44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7C8E3-2970-40B0-9102-C3A552883853}"/>
              </a:ext>
            </a:extLst>
          </p:cNvPr>
          <p:cNvSpPr/>
          <p:nvPr/>
        </p:nvSpPr>
        <p:spPr>
          <a:xfrm>
            <a:off x="4307305" y="96252"/>
            <a:ext cx="1227221" cy="1419726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77AFAE6-4174-492E-953A-2326BAEF0038}"/>
              </a:ext>
            </a:extLst>
          </p:cNvPr>
          <p:cNvSpPr/>
          <p:nvPr/>
        </p:nvSpPr>
        <p:spPr>
          <a:xfrm>
            <a:off x="10299032" y="0"/>
            <a:ext cx="1227221" cy="1419726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5722"/>
      </p:ext>
    </p:extLst>
  </p:cSld>
  <p:clrMapOvr>
    <a:masterClrMapping/>
  </p:clrMapOvr>
  <p:transition spd="slow" advTm="10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9CAA3-C10C-4CA3-B6EF-98439B29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09" y="804519"/>
            <a:ext cx="9655545" cy="1399419"/>
          </a:xfrm>
        </p:spPr>
        <p:txBody>
          <a:bodyPr>
            <a:normAutofit fontScale="90000"/>
          </a:bodyPr>
          <a:lstStyle/>
          <a:p>
            <a:r>
              <a:rPr lang="ru-RU" dirty="0"/>
              <a:t>Уже не просто </a:t>
            </a:r>
            <a:r>
              <a:rPr lang="ru-RU" dirty="0" err="1"/>
              <a:t>эмоции,а</a:t>
            </a:r>
            <a:r>
              <a:rPr lang="ru-RU" dirty="0"/>
              <a:t> учимся определять персонажей с подходящими эмоциями.</a:t>
            </a:r>
          </a:p>
        </p:txBody>
      </p:sp>
      <p:sp>
        <p:nvSpPr>
          <p:cNvPr id="6" name="Облако 5">
            <a:extLst>
              <a:ext uri="{FF2B5EF4-FFF2-40B4-BE49-F238E27FC236}">
                <a16:creationId xmlns:a16="http://schemas.microsoft.com/office/drawing/2014/main" id="{24BE96D3-A782-47D9-B6B4-08665113E846}"/>
              </a:ext>
            </a:extLst>
          </p:cNvPr>
          <p:cNvSpPr/>
          <p:nvPr/>
        </p:nvSpPr>
        <p:spPr>
          <a:xfrm>
            <a:off x="-164123" y="110836"/>
            <a:ext cx="12356123" cy="2203938"/>
          </a:xfrm>
          <a:prstGeom prst="cloud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haroni" panose="02010803020104030203" pitchFamily="2" charset="-79"/>
              </a:rPr>
              <a:t>Теперь не просто смайлики, а сказочные персонажи со своими эмоциям.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B06112D1-D284-416E-BDCA-D538353E6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4285" y="1919214"/>
            <a:ext cx="4841084" cy="5036492"/>
          </a:xfrm>
        </p:spPr>
      </p:pic>
    </p:spTree>
    <p:extLst>
      <p:ext uri="{BB962C8B-B14F-4D97-AF65-F5344CB8AC3E}">
        <p14:creationId xmlns:p14="http://schemas.microsoft.com/office/powerpoint/2010/main" val="988700351"/>
      </p:ext>
    </p:extLst>
  </p:cSld>
  <p:clrMapOvr>
    <a:masterClrMapping/>
  </p:clrMapOvr>
  <p:transition spd="slow" advTm="10000">
    <p:randomBar dir="vert"/>
  </p:transition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596</TotalTime>
  <Words>204</Words>
  <Application>Microsoft Office PowerPoint</Application>
  <PresentationFormat>Широкоэкранный</PresentationFormat>
  <Paragraphs>34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Georgia</vt:lpstr>
      <vt:lpstr>Gill Sans MT</vt:lpstr>
      <vt:lpstr>Галерея</vt:lpstr>
      <vt:lpstr>Презентация PowerPoint</vt:lpstr>
      <vt:lpstr>Презентация PowerPoint</vt:lpstr>
      <vt:lpstr>       Педагогическая находка.            Д.и «Познавай-кам»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Уже не просто эмоции,а учимся определять персонажей с подходящими эмоциями.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Алёнка</dc:creator>
  <cp:lastModifiedBy>Admin</cp:lastModifiedBy>
  <cp:revision>14</cp:revision>
  <dcterms:created xsi:type="dcterms:W3CDTF">2024-04-08T02:45:09Z</dcterms:created>
  <dcterms:modified xsi:type="dcterms:W3CDTF">2024-10-23T13:26:48Z</dcterms:modified>
</cp:coreProperties>
</file>