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811CD2-9B76-4D52-BB4D-EA25662BC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55F0259-3848-4324-B5F8-8563D05772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CAF26D-CDBF-4D86-B489-27E0AE275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744C2C-2015-4DBC-8036-68AF43D1A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0CF95F-611E-49E9-9D83-7C7C7D856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854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E0061A-F774-4038-B77E-F11930675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FEEB5DE-D732-4380-A3A1-7060CD816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4F2B60-55C4-4B50-AE00-B0A49AAD4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B125F8-CE40-49DE-99A3-3F1D2B9D2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87D419-C396-498C-B791-B38C7E322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3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2B9179-5DAF-48E6-8E01-510BD284CF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64A587E-804F-4697-8EFE-8B34AC7A3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259944-47A0-4043-82EA-36C0E5B84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6BE8D5-7C87-451B-9745-BA1C7641A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7E1470-5307-47B5-B6F8-8C8265D0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77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903DC-FD98-423E-9E82-D5F1B3248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BF67E8-0E7D-4587-8761-970A42683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44EFB4-7F65-411E-B42B-A522B4145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962351-34EA-4C25-B6B8-CE7C93C88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87BC7B-E32E-4BFB-8C49-650FF0F0E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85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2F1B0B-6FB0-4ED0-9FA5-893F16AE1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9C3E48-04F0-4D79-B3DE-A829DFADA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823D57-CDB5-424F-AC02-CE3540DF3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C1909C-BC14-4221-8979-B9359CA41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CFC32D-856A-4723-A0D5-297561207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6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39F7FE-0AE1-4470-8E65-88A5E8EBA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899ABF-E776-40BE-A136-5C89CB7218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A0D8A4-F6CC-4CF5-9F21-2BE627604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273192-3910-4865-A2A3-830435D23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2FACF3-AF77-4428-A7F0-2A66E126C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B5F056-B854-4E48-AF3E-934DD330C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661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BD1908-9AF6-442F-AA24-60AEE74AC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FFA821-0B4A-4C25-A249-161D73E22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B39FB72-F8B6-4FB6-AE70-52177514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94E2A1-6183-4FAF-A8F1-D8D5CB93E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AC2DF6C-F950-4216-AE6A-8C25FCB2AC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C154197-F6C3-4C40-8457-92CE474FA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C05FDC6-8CD7-4B50-ADE7-23C3EA26E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06171C8-9FE1-4AA5-8FE3-BD0AF2B3B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74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7B2634-BF83-482D-A975-F76B8199B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D59649B-2E53-47C1-BAF5-0B7F7FA5B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2AC6BE8-0C9D-4CBE-A2CE-004823E7F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39044E-1352-4AB6-8657-EC81B59F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68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06BA0D1-E68A-49E8-8470-399B13D27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F4BD44A-D6A1-41D5-AE78-A1F4E902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A9EEE1C-3314-4E2D-AB73-31D726AB4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04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0FA3F7-B0FA-4132-B285-F7660CE24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36299C-0BAF-4BDB-AC17-506ADAB8F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76BD248-A310-4582-B1B4-BC412AF3C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E5586A8-18A0-4F66-87CF-7784287D1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34A35E-7CD7-48B8-91C3-5AE9804E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53064A-3BE5-40BC-9ED3-4EAF0B5F4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035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FB66AF-BFAD-47FE-AD9C-215E4C3CC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285F377-59BB-46B4-B49A-09E25A2798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F8C5CAA-5188-47B0-BB09-F2F73479A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62EAEB-C1C3-460B-AD1C-680DCF1D4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34DA041-1F13-4421-9BD1-6A8554652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842942-3027-4DB6-8ED5-10957E146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017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6B4EDF-73BA-46F3-883C-0AB17B72B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0564FC-3C7A-4B8F-8564-93DE458B6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9BD123-FE87-4B91-8D64-46D7F5B74E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36BE9-C0AF-41D4-883C-B283774BAEAF}" type="datetimeFigureOut">
              <a:rPr lang="ru-RU" smtClean="0"/>
              <a:t>пн 24.11.25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B7AE5D-4534-419C-B144-EDDAE00D8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B3ECAA-729F-46D3-B951-4697F0CA6E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76ED1-EA1C-42D6-8F99-8FAAC6B7E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1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E43D93-22BC-451C-BA5E-581CFD7E64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«Сохранение психического благополучия ребёнка в семье»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D2571EE-2576-461E-8B2A-BF3393743A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                                                                 Подготовила</a:t>
            </a:r>
            <a:r>
              <a:rPr lang="en-US" dirty="0"/>
              <a:t>:</a:t>
            </a:r>
            <a:endParaRPr lang="ru-RU" dirty="0"/>
          </a:p>
          <a:p>
            <a:r>
              <a:rPr lang="ru-RU" dirty="0"/>
              <a:t>                                                                                 Старший воспитатель</a:t>
            </a:r>
          </a:p>
          <a:p>
            <a:r>
              <a:rPr lang="ru-RU" dirty="0"/>
              <a:t>                                                                   Шевцова В.А.</a:t>
            </a:r>
          </a:p>
        </p:txBody>
      </p:sp>
    </p:spTree>
    <p:extLst>
      <p:ext uri="{BB962C8B-B14F-4D97-AF65-F5344CB8AC3E}">
        <p14:creationId xmlns:p14="http://schemas.microsoft.com/office/powerpoint/2010/main" val="102361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28C1C9-4515-4ED1-ADF0-CEF146DF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896509-0461-4582-A984-FDFF508D14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FF02495-E193-477E-8D44-0A6F6B7CD9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61257"/>
            <a:ext cx="10902950" cy="6270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551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9CE0C47-0EEC-43D0-8D4E-67485446B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5857407-24DB-4CCE-B713-3233EEA744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1850" y="596953"/>
            <a:ext cx="11188319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Что такое психическое благополучие ребёнка?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b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Это не просто отсутствие проблем. </a:t>
            </a:r>
            <a:b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Это состояние, когда ребёнок чувствует себя любимым, принятым, </a:t>
            </a:r>
            <a:b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способным справляться с трудностями и радоваться жизни.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Почему семья – это главное?</a:t>
            </a:r>
            <a:b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Именно в семье закладываются основы личности, </a:t>
            </a:r>
            <a:b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формируются модели поведения, </a:t>
            </a:r>
            <a:b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отношения к себе и миру. Семья – это первая и самая важная школа жизни.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Последствия пренебрежения: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Недостаток внимания, </a:t>
            </a:r>
            <a:b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постоянные конфликты, </a:t>
            </a:r>
            <a:b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критика могут привести к тревожности, неуверенности, </a:t>
            </a:r>
            <a:b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проблемам в учёбе и общении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737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FCCE8C-0B1D-4637-9712-15FC387F8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Ключевые составляющие здоровой семейной среды</a:t>
            </a:r>
            <a:br>
              <a:rPr lang="ru-RU" b="1" dirty="0">
                <a:solidFill>
                  <a:srgbClr val="FF0000"/>
                </a:solidFill>
              </a:rPr>
            </a:br>
            <a:br>
              <a:rPr lang="ru-RU" b="1" dirty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E392BE-48F8-40DA-B025-01E9768F2E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88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C0307AB3-F489-4FA1-9041-B9A48230AA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FB7AA04-4D94-49CD-A80D-E535E4F01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1850" y="227619"/>
            <a:ext cx="11215443" cy="581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Безопасность и стабильность: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Физическая безопасность (дом, где нет угроз).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Эмоциональная безопасность (знание, что тебя любят и примут, даже если </a:t>
            </a:r>
            <a:b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ты ошибся).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Предсказуемость (режим дня, понятные правила).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Любовь и принятие: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Безусловная любовь (любить ребёнка таким, какой он есть, </a:t>
            </a:r>
            <a:b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 не за достижения).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Уважение к его чувствам и мнению.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Поддержка в трудные моменты.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Возможность для роста и развития: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Стимулирование любознательности.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Поддержка интересов и талантов.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Предоставление самостоятельности (по возрасту).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700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99BB81-A61B-4EDE-AAC4-C44A27E8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Как создать атмосферу безопасности и стабильности?</a:t>
            </a:r>
            <a:br>
              <a:rPr lang="ru-RU" dirty="0">
                <a:solidFill>
                  <a:srgbClr val="FF0000"/>
                </a:solidFill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58EBA7-246E-4475-9C6C-FBC5DDD78B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393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64207BD-E6F0-45B0-AB40-80ACAC8AA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6132516-DFE2-41C9-9FC4-90F21530B0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1850" y="658510"/>
            <a:ext cx="11212878" cy="495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Чёткие, но гибкие правила: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Дети нуждаются в границах. 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Объясняйте правила, почему они важны, и будьте последовательны в их соблюдении. 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Но помните, что иногда правила могут быть пересмотрены, если ситуация того требует.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Предсказуемый распорядок дня: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Режим сна, питания, игр и учёбы даёт ребёнку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ощущение контроля и снижает тревожность. 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Это не значит, что всё должно быть строго по минутам, но наличие структуры очень важно.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Открытое общение: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Создайте пространство, где ребёнок может говорить 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 своих чувствах, страхах и радостях, не боясь осуждения. Слушайте внимательно, 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задавайте уточняющие вопросы, показывайте, что его слова имеют значение.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Решение конфликтов мирным путём: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Конфликты неизбежны, но важно научить ребёнка 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решать их конструктивно, без криков и унижений. Покажите пример, как можно 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договариваться и 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находить компромиссы.</a:t>
            </a:r>
            <a:b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793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70</Words>
  <Application>Microsoft Office PowerPoint</Application>
  <PresentationFormat>Широкоэкранный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«Сохранение психического благополучия ребёнка в семье»</vt:lpstr>
      <vt:lpstr>Презентация PowerPoint</vt:lpstr>
      <vt:lpstr>Что такое психическое благополучие ребёнка?  Это не просто отсутствие проблем.  Это состояние, когда ребёнок чувствует себя любимым, принятым,  способным справляться с трудностями и радоваться жизни.  Почему семья – это главное?  Именно в семье закладываются основы личности,  формируются модели поведения,  отношения к себе и миру. Семья – это первая и самая важная школа жизни.  Последствия пренебрежения: Недостаток внимания,  постоянные конфликты,  критика могут привести к тревожности, неуверенности,  проблемам в учёбе и общении.  </vt:lpstr>
      <vt:lpstr>Ключевые составляющие здоровой семейной среды  </vt:lpstr>
      <vt:lpstr>Безопасность и стабильность: Физическая безопасность (дом, где нет угроз).  Эмоциональная безопасность (знание, что тебя любят и примут, даже если  ты ошибся).  Предсказуемость (режим дня, понятные правила).  Любовь и принятие: Безусловная любовь (любить ребёнка таким, какой он есть,  а не за достижения).  Уважение к его чувствам и мнению.  Поддержка в трудные моменты.  Возможность для роста и развития: Стимулирование любознательности.  Поддержка интересов и талантов.  Предоставление самостоятельности (по возрасту).  </vt:lpstr>
      <vt:lpstr>Как создать атмосферу безопасности и стабильности?  </vt:lpstr>
      <vt:lpstr>Чёткие, но гибкие правила:  Дети нуждаются в границах.  Объясняйте правила, почему они важны, и будьте последовательны в их соблюдении.  Но помните, что иногда правила могут быть пересмотрены, если ситуация того требует.  Предсказуемый распорядок дня: Режим сна, питания, игр и учёбы даёт ребёнку  ощущение контроля и снижает тревожность.  Это не значит, что всё должно быть строго по минутам, но наличие структуры очень важно.  Открытое общение: Создайте пространство, где ребёнок может говорить  о своих чувствах, страхах и радостях, не боясь осуждения. Слушайте внимательно,  задавайте уточняющие вопросы, показывайте, что его слова имеют значение.  Решение конфликтов мирным путём: Конфликты неизбежны, но важно научить ребёнка  решать их конструктивно, без криков и унижений. Покажите пример, как можно  договариваться и  находить компромиссы.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«Сохранение психического благополучия ребёнка в семье»</dc:title>
  <dc:creator>Пользователь</dc:creator>
  <cp:lastModifiedBy>Пользователь</cp:lastModifiedBy>
  <cp:revision>2</cp:revision>
  <dcterms:created xsi:type="dcterms:W3CDTF">2025-11-24T08:59:28Z</dcterms:created>
  <dcterms:modified xsi:type="dcterms:W3CDTF">2025-11-24T09:16:40Z</dcterms:modified>
</cp:coreProperties>
</file>