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6" r:id="rId3"/>
    <p:sldId id="281" r:id="rId4"/>
    <p:sldId id="285" r:id="rId5"/>
    <p:sldId id="284" r:id="rId6"/>
    <p:sldId id="266" r:id="rId7"/>
    <p:sldId id="274" r:id="rId8"/>
    <p:sldId id="272" r:id="rId9"/>
    <p:sldId id="287" r:id="rId10"/>
    <p:sldId id="295" r:id="rId11"/>
    <p:sldId id="265" r:id="rId12"/>
    <p:sldId id="269" r:id="rId13"/>
    <p:sldId id="264" r:id="rId14"/>
    <p:sldId id="277" r:id="rId15"/>
    <p:sldId id="283" r:id="rId16"/>
    <p:sldId id="290" r:id="rId17"/>
    <p:sldId id="289" r:id="rId18"/>
    <p:sldId id="293" r:id="rId19"/>
    <p:sldId id="288" r:id="rId20"/>
    <p:sldId id="292" r:id="rId21"/>
    <p:sldId id="270" r:id="rId22"/>
    <p:sldId id="291" r:id="rId23"/>
    <p:sldId id="297" r:id="rId24"/>
    <p:sldId id="279" r:id="rId25"/>
    <p:sldId id="294" r:id="rId26"/>
    <p:sldId id="296" r:id="rId27"/>
    <p:sldId id="300" r:id="rId28"/>
    <p:sldId id="29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5b/cd/24/5bcd2455930b6eff46766493131487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39552" y="908720"/>
            <a:ext cx="8280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 Р Е З Е Н Т А Ц И Я</a:t>
            </a:r>
            <a:endParaRPr kumimoji="0" lang="ru-RU" sz="4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420888"/>
            <a:ext cx="3588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средней группы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475656" y="2996952"/>
            <a:ext cx="6192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B050"/>
                </a:solidFill>
                <a:latin typeface="Monotype Corsiva" pitchFamily="66" charset="0"/>
              </a:rPr>
              <a:t>«Знакомство с декоративными птицами» </a:t>
            </a:r>
            <a:endParaRPr kumimoji="0" lang="ru-RU" sz="3200" b="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139952" y="4581128"/>
            <a:ext cx="49648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Кравченко Любовь Николаевна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211960" y="6016352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2024год</a:t>
            </a:r>
            <a:endParaRPr kumimoji="0" lang="ru-RU" sz="2400" b="1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58" name="Picture 2" descr="https://avatars.mds.yandex.net/get-pdb/1603518/25aeef9d-3aee-4fe7-9a26-3ae7ac344725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62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rHnHDbHANM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https://forum.volnistye.ru/pic/7492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https://forum.volnistye.ru/pic/74929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i.mycdn.me/i?r=AzEPZsRbOZEKgBhR0XGMT1RkTV2H17Fc2pPOkpIvDsuhz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619672" y="1052736"/>
            <a:ext cx="7344816" cy="4801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-Посмотрите что есть у попугаев и канареек?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(Голова, туловище, хвост, крылья и ноги)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чего птицам нужны крылья? Хвост?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(Чтобы летать)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лапки?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(Чтобы ходить, прыгать, держаться)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Они могут перепрыгивать с палочки на палочку, ходить по клетке, перелетать. Эти палочки называются жёрдочками. Повторите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хоровые ответы)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-Скажите, чем покрыто тело у птиц?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(Перьями)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Какого цвета перья у них?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(Желтые, белые, серые и т. д.)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есть на голове у канарейки и попугая?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(Клюв, глаза, хохолок)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посмотрите какие у них глазки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маленькие, чёрные, круглые, похожи на бусинки.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Обратите внимание на их клюв. Он загнут. Такая форма клюва помогает им раскусывать зёрнышки.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как выдумаете, у наших птичек есть уши? Уши у попугаев находятся под перьями на голове. Попугаи и канарейки могут слышать.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39752" y="1340768"/>
            <a:ext cx="5832648" cy="4001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Ну а теперь давайте немного отдохнё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Физминутка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Птички прыгают, летают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(Дети прыгают)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Крошки птички собирают. (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«клюют»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Пёрышки почистили,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Клювики почистили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(изображают)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Птички летают, поют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(машут руками)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Зёрнышки клюют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(наклоняются)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Дальше полетели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 место сели (улетают», садятся)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67744" y="260648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-Молодцы! Ребята, а как вы думаете дома декоративные птицы живут в чем?(в клетках) 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76235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main-cdn.goods.ru/big1/hlr-system/1482065/100022760803b0.jpg"/>
          <p:cNvPicPr>
            <a:picLocks noChangeAspect="1" noChangeArrowheads="1"/>
          </p:cNvPicPr>
          <p:nvPr/>
        </p:nvPicPr>
        <p:blipFill>
          <a:blip r:embed="rId3" cstate="print"/>
          <a:srcRect l="3865" t="3801" r="5308" b="4851"/>
          <a:stretch>
            <a:fillRect/>
          </a:stretch>
        </p:blipFill>
        <p:spPr bwMode="auto">
          <a:xfrm>
            <a:off x="1619672" y="116632"/>
            <a:ext cx="7416824" cy="6624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619672" y="908720"/>
            <a:ext cx="7164288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Клетку нужно поставить в хорошо освещенном мете, где нет сквозняков, иначе птицы могут заболеть. Посмотрите в клетке должны быть жердочки из веток, чтобы птицы могли на них сидеть. Еще в клетке должны быть выдвижной поддон. В этот поддон насыпают песок.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Песок нужно менять 2-3 раза в неделю. А как вы думаете, для чего нужно менять песок в поддоне?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 детей)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-Правильно, чтобы у птиц в клетке было чисто. Одно из самых главных условий - правильное кормление. Как вы думаете, чем кормят декоративных птиц?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 детей)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2492896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 Познакомить детей с декоративными птицами. Показать особенности содержания декоративных птиц</a:t>
            </a:r>
            <a:r>
              <a:rPr lang="ru-RU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04664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Конспект занятия «Знакомство с декоративными птицами» по ознакомлению с природой в средней группе.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get-mpic/1417902/img_id7546000994415627936.jpe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3600400" cy="3600400"/>
          </a:xfrm>
          <a:prstGeom prst="rect">
            <a:avLst/>
          </a:prstGeom>
          <a:noFill/>
        </p:spPr>
      </p:pic>
      <p:pic>
        <p:nvPicPr>
          <p:cNvPr id="38914" name="Picture 2" descr="https://www.mybirds.ru/forums/uploads/monthly_2019_01/Kenar_korm.jpg.1d210d811d9c343160e088bd584f708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852936"/>
            <a:ext cx="3838207" cy="3816424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763688" y="502514"/>
            <a:ext cx="316835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 для попугаев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652120" y="2302714"/>
            <a:ext cx="2808312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корм для канареек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zoolog.guru/wp-content/uploads/2017/05/volnistyiy-popug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7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38" name="Picture 2" descr="https://whitebirdmed.ru/wp-content/uploads/krasnaya-kanare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691680" y="908720"/>
            <a:ext cx="6948264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канареек  и попугаев полезны фрукты и овощи. А какие фрукты и овощи знаете вы?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 детей)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Птицам тоже можно давать фрукты и овощи: яблоки, груши, бананы, свеклу, морковь. Корм у птиц меняют раз в день. Корм насыпают в специальную кормушку, а воду наливают в поилку.  А что бы птичка вас не боялась, во время кормления с ней нужно тихонько разговаривать.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ts2.me/media/res/2/7/5/2/9/27529.q49ekc.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s://masmufid.com/wp-content/uploads/2019/09/Makanan-Kenari-biar-gacor-dan-ngerol-panjang-themarthablog.or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.ytimg.com/vi/vYj2zuZggJg/maxresdefault.jpg"/>
          <p:cNvPicPr>
            <a:picLocks noChangeAspect="1" noChangeArrowheads="1"/>
          </p:cNvPicPr>
          <p:nvPr/>
        </p:nvPicPr>
        <p:blipFill>
          <a:blip r:embed="rId3" cstate="print"/>
          <a:srcRect l="14536" r="148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691680" y="1228110"/>
            <a:ext cx="7344816" cy="45858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11111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 занятия 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 каких птицах мы с вами говорили?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вы узнали нового о канарейках и попугаев?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-Где живут канарейки и попугаи?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что должно быть всегда в клетке у канарейки и попугая?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что кушают канарейки и попугаи?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-Вот сколько много интересного мы с вами узнали о декоративных птичках. Вам было интересно?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-Наше занятие закончено.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4" name="Picture 2" descr="http://900igr.net/up/datas/138834/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59632" y="260648"/>
            <a:ext cx="7668344" cy="3908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-Отгадайте загадку: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Воробьи, стрижи, пингвины,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Снегири, грачи, павлины,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Попугаи и синицы: 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Одним словом это -... (птицы)</a:t>
            </a:r>
          </a:p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Ребята, давайте вспомним, каких птиц вы знаете. 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(Ответ детей)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-Скажите мне, как называются птицы, которые улетают от нас в теплые края? 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(Перелетные)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как называются птицы, которые остаются?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(Зимующие)</a:t>
            </a:r>
            <a:r>
              <a:rPr lang="ru-RU" sz="2000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11111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/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AutoShape 2" descr="https://static-ru.insales.ru/images/products/1/7287/99654775/mbird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static-ru.insales.ru/images/products/1/7287/99654775/mbird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static-ru.insales.ru/images/products/1/7287/99654775/mbird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s://static-ru.insales.ru/images/products/1/7287/99654775/mbirds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s://ds04.infourok.ru/uploads/ex/04f1/001317c0-a1cb00d8/hello_html_40022b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ikolnye-kartinki.ru/img/picture/Sep/23/6461c868c9d491280457d3fc7547bfa1/3.jpg"/>
          <p:cNvPicPr>
            <a:picLocks noChangeAspect="1" noChangeArrowheads="1"/>
          </p:cNvPicPr>
          <p:nvPr/>
        </p:nvPicPr>
        <p:blipFill>
          <a:blip r:embed="rId2" cstate="print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619672" y="548680"/>
            <a:ext cx="727280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 вас сегодня хочу познакомить еще с одним видом птиц. Называются они – декоративные. Это те птицы, которые живут у людей дома, в основном это канарейки и попугаи. Канарейки- это маленькие птицы, которых завезли к нам с Канарских островов, поэтому они так и называются- канарейки. У канареек, как и у большинства певчих птиц, поют только самцы. Самки или совсем не поют, или поют очень редко.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(Показ картинок)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А попугаи у нас появились из Австралии. Они никогда громко не кричат, и сами не переносят громких звуков, от этого они могут даже заболеть.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-Давайте мы с вами рассмотрим их.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(слайд)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14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upload.wikimedia.org/wikipedia/commons/3/31/Rot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zooclub.online/wp-content/uploads/2019/01/%D0%9A%D0%B0%D0%BD%D0%B0%D1%80%D0%B5%D0%B9%D0%BA%D0%B0-1030x686.jpg"/>
          <p:cNvPicPr>
            <a:picLocks noChangeAspect="1" noChangeArrowheads="1"/>
          </p:cNvPicPr>
          <p:nvPr/>
        </p:nvPicPr>
        <p:blipFill>
          <a:blip r:embed="rId2" cstate="print"/>
          <a:srcRect t="71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vatars.mds.yandex.net/get-pdb/2407376/91406b66-cb84-4728-8ef7-85576ae92f6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158</Words>
  <Application>Microsoft Office PowerPoint</Application>
  <PresentationFormat>Экран (4:3)</PresentationFormat>
  <Paragraphs>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ПК</cp:lastModifiedBy>
  <cp:revision>21</cp:revision>
  <dcterms:created xsi:type="dcterms:W3CDTF">2020-10-20T15:52:48Z</dcterms:created>
  <dcterms:modified xsi:type="dcterms:W3CDTF">2024-10-28T09:18:23Z</dcterms:modified>
</cp:coreProperties>
</file>