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1924" y="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5f3952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766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УДАРНЫЕ   МУЗЫКАЛЬНЫЕ  ИНСТРУМЕНТЫ</a:t>
            </a:r>
            <a:endParaRPr lang="ru-RU" sz="2000" b="1" dirty="0"/>
          </a:p>
        </p:txBody>
      </p:sp>
      <p:pic>
        <p:nvPicPr>
          <p:cNvPr id="7" name="Рисунок 6" descr="489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8062335" cy="4365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26876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268760"/>
            <a:ext cx="49685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 колокола до колокольчика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разработала музыкальный руководитель Головина Елена Евгеньевна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2045087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6398" y="2060848"/>
            <a:ext cx="4762500" cy="4762500"/>
          </a:xfrm>
          <a:prstGeom prst="rect">
            <a:avLst/>
          </a:prstGeom>
        </p:spPr>
      </p:pic>
      <p:pic>
        <p:nvPicPr>
          <p:cNvPr id="11" name="Рисунок 10" descr="703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772816"/>
            <a:ext cx="5328592" cy="94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Рубцовский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краеведческий  музей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WinUsers\admin\Desktop\IMG-20240208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1845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45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Царь- колокол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keep out\072c2b4ac54f3efeba4595fee071ba3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39094"/>
            <a:ext cx="7776864" cy="444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87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keep out\H2fFiiL7r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840" y="980728"/>
            <a:ext cx="6540535" cy="593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715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Рубцовский краеведческий  музей</vt:lpstr>
      <vt:lpstr>Царь- колокол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Admin</cp:lastModifiedBy>
  <cp:revision>14</cp:revision>
  <dcterms:created xsi:type="dcterms:W3CDTF">2019-10-18T17:23:41Z</dcterms:created>
  <dcterms:modified xsi:type="dcterms:W3CDTF">2024-02-11T12:05:22Z</dcterms:modified>
</cp:coreProperties>
</file>