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70" r:id="rId12"/>
    <p:sldId id="271" r:id="rId13"/>
    <p:sldId id="272" r:id="rId14"/>
    <p:sldId id="273" r:id="rId15"/>
    <p:sldId id="260" r:id="rId16"/>
    <p:sldId id="261" r:id="rId17"/>
    <p:sldId id="262" r:id="rId18"/>
    <p:sldId id="263" r:id="rId19"/>
    <p:sldId id="264" r:id="rId20"/>
    <p:sldId id="265" r:id="rId21"/>
    <p:sldId id="267" r:id="rId22"/>
    <p:sldId id="268" r:id="rId23"/>
    <p:sldId id="266" r:id="rId24"/>
    <p:sldId id="274" r:id="rId25"/>
    <p:sldId id="27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008000"/>
    <a:srgbClr val="0033CC"/>
    <a:srgbClr val="996633"/>
    <a:srgbClr val="887E4E"/>
    <a:srgbClr val="ADA36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4AE2E-164D-43F6-BEEE-AE5479739484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0A3B5-2C91-46AC-A48B-949FED8CB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64738"/>
      </p:ext>
    </p:extLst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C4092-9356-4FAC-A217-C7D445C7DC87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4020-EF14-4490-99E3-21BF8D9CC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709587"/>
      </p:ext>
    </p:extLst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5C110-F8AA-4C60-970B-5239ECFD2059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78AE-7C60-4426-BC6D-E24DBA881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1945"/>
      </p:ext>
    </p:extLst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C65D-C42B-4C62-B61A-3ED7BBECB589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E2A68-0749-478F-B847-B0AECB934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18223"/>
      </p:ext>
    </p:extLst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2290A-D0E4-4571-9EEE-474897BCDDF3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9CC9C-2FAC-4ECD-91AB-B0F20D386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282851"/>
      </p:ext>
    </p:extLst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FFBF1-8626-4D1E-B394-41C3DA92C57B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8F02C-3A5A-4FC8-8F0A-0E8A28710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795324"/>
      </p:ext>
    </p:extLst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A0359-FCB4-4B22-AECC-553CFA5556FD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3205-CA30-49CB-B9A8-4A85E68EF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33186"/>
      </p:ext>
    </p:extLst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4F4A0-0D9E-451F-910D-660496644101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30BF-9161-420B-BEC4-3ACA2FC95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41220"/>
      </p:ext>
    </p:extLst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9C9B-5A1C-4DFC-B162-A8FDE696A1F4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1AEE6-013A-4B38-8CE8-EB4BBF2F9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94808"/>
      </p:ext>
    </p:extLst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1298C-014A-43FB-B44A-870ED14D6E5C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0EB01-A226-4A56-A299-3F3EF7835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81091"/>
      </p:ext>
    </p:extLst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0861E-8477-41C6-9EBB-EB659D1150B8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127D5-A4EC-46C9-B325-FACDEEABE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68931"/>
      </p:ext>
    </p:extLst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E6327-D065-4840-B48F-71286F856D99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FD8EB5-24C6-4660-BA46-F862FD9F9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</a:t>
            </a:r>
          </a:p>
        </p:txBody>
      </p:sp>
      <p:pic>
        <p:nvPicPr>
          <p:cNvPr id="2051" name="Содержимое 3" descr="АНИМАШКИ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8575"/>
            <a:ext cx="9144000" cy="6886575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ода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51275" y="333375"/>
            <a:ext cx="4897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Рыбам</a:t>
            </a:r>
          </a:p>
        </p:txBody>
      </p:sp>
      <p:pic>
        <p:nvPicPr>
          <p:cNvPr id="4" name="Рисунок 3" descr="РЫБ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ЫБЫ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772816"/>
            <a:ext cx="3663851" cy="244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ЫБЫ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7" y="4221088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 descr="вода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1550" y="333375"/>
            <a:ext cx="77771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5400" b="1">
                <a:latin typeface="Times New Roman" pitchFamily="18" charset="0"/>
                <a:cs typeface="Times New Roman" pitchFamily="18" charset="0"/>
              </a:rPr>
              <a:t>Как человек использует воду?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ода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468313" y="3284538"/>
            <a:ext cx="3382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Для питья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5435600" y="3141663"/>
            <a:ext cx="3384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Для мытья рук</a:t>
            </a:r>
          </a:p>
        </p:txBody>
      </p:sp>
      <p:pic>
        <p:nvPicPr>
          <p:cNvPr id="9" name="Рисунок 8" descr="рук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3520" y="47667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вода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17032"/>
            <a:ext cx="3352767" cy="25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323850" y="6237288"/>
            <a:ext cx="381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Для купания</a:t>
            </a:r>
          </a:p>
        </p:txBody>
      </p:sp>
      <p:pic>
        <p:nvPicPr>
          <p:cNvPr id="13" name="Рисунок 12" descr="посуд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717032"/>
            <a:ext cx="2918817" cy="2640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21" name="TextBox 13"/>
          <p:cNvSpPr txBox="1">
            <a:spLocks noChangeArrowheads="1"/>
          </p:cNvSpPr>
          <p:nvPr/>
        </p:nvSpPr>
        <p:spPr bwMode="auto">
          <a:xfrm>
            <a:off x="5724525" y="6237288"/>
            <a:ext cx="3419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Для мытья посуды</a:t>
            </a:r>
          </a:p>
        </p:txBody>
      </p:sp>
      <p:sp>
        <p:nvSpPr>
          <p:cNvPr id="13322" name="TextBox 15"/>
          <p:cNvSpPr txBox="1">
            <a:spLocks noChangeArrowheads="1"/>
          </p:cNvSpPr>
          <p:nvPr/>
        </p:nvSpPr>
        <p:spPr bwMode="auto">
          <a:xfrm>
            <a:off x="3563938" y="4868863"/>
            <a:ext cx="2160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Для поливки растений</a:t>
            </a:r>
          </a:p>
        </p:txBody>
      </p:sp>
      <p:pic>
        <p:nvPicPr>
          <p:cNvPr id="14" name="Рисунок 13" descr="nina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4176712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полив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2492896"/>
            <a:ext cx="3843871" cy="256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ода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по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32410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79388" y="2997200"/>
            <a:ext cx="2592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Для мытья полов</a:t>
            </a:r>
          </a:p>
        </p:txBody>
      </p:sp>
      <p:pic>
        <p:nvPicPr>
          <p:cNvPr id="6" name="Рисунок 5" descr="Стир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772816"/>
            <a:ext cx="310246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2700338" y="4365625"/>
            <a:ext cx="287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Для стирки</a:t>
            </a:r>
          </a:p>
        </p:txBody>
      </p:sp>
      <p:pic>
        <p:nvPicPr>
          <p:cNvPr id="8" name="Рисунок 7" descr="маши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933056"/>
            <a:ext cx="3600400" cy="2703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6300788" y="3141663"/>
            <a:ext cx="2592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Для мытья машины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ода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92275" y="260350"/>
            <a:ext cx="640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Вода в природных явлениях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3492500" y="2852738"/>
            <a:ext cx="2303463" cy="1655762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в природных явлени</a:t>
            </a:r>
            <a:r>
              <a:rPr lang="ru-RU" b="1" dirty="0">
                <a:solidFill>
                  <a:srgbClr val="002060"/>
                </a:solidFill>
              </a:rPr>
              <a:t>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700338" y="4292600"/>
            <a:ext cx="984250" cy="603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484438" y="3698875"/>
            <a:ext cx="1008062" cy="125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2916238" y="2565400"/>
            <a:ext cx="912812" cy="53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559300" y="2457450"/>
            <a:ext cx="12700" cy="44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459413" y="2708275"/>
            <a:ext cx="625475" cy="38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95963" y="3681413"/>
            <a:ext cx="936625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435600" y="4365625"/>
            <a:ext cx="1081088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43438" y="4508500"/>
            <a:ext cx="0" cy="693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Облако 21"/>
          <p:cNvSpPr/>
          <p:nvPr/>
        </p:nvSpPr>
        <p:spPr>
          <a:xfrm>
            <a:off x="3419872" y="906463"/>
            <a:ext cx="2088232" cy="1514425"/>
          </a:xfrm>
          <a:prstGeom prst="cloud">
            <a:avLst/>
          </a:prstGeom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Облака</a:t>
            </a:r>
          </a:p>
        </p:txBody>
      </p:sp>
      <p:sp>
        <p:nvSpPr>
          <p:cNvPr id="23" name="Облако 22"/>
          <p:cNvSpPr/>
          <p:nvPr/>
        </p:nvSpPr>
        <p:spPr>
          <a:xfrm>
            <a:off x="5724128" y="1340768"/>
            <a:ext cx="2232248" cy="1499503"/>
          </a:xfrm>
          <a:prstGeom prst="cloud">
            <a:avLst/>
          </a:prstGeom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Дождь</a:t>
            </a:r>
          </a:p>
        </p:txBody>
      </p:sp>
      <p:sp>
        <p:nvSpPr>
          <p:cNvPr id="24" name="Облако 23"/>
          <p:cNvSpPr/>
          <p:nvPr/>
        </p:nvSpPr>
        <p:spPr>
          <a:xfrm>
            <a:off x="6715638" y="2852738"/>
            <a:ext cx="2232248" cy="1584374"/>
          </a:xfrm>
          <a:prstGeom prst="cloud">
            <a:avLst/>
          </a:prstGeom>
          <a:ln>
            <a:solidFill>
              <a:srgbClr val="00206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Снег</a:t>
            </a:r>
          </a:p>
        </p:txBody>
      </p:sp>
      <p:sp>
        <p:nvSpPr>
          <p:cNvPr id="25" name="Облако 24"/>
          <p:cNvSpPr/>
          <p:nvPr/>
        </p:nvSpPr>
        <p:spPr>
          <a:xfrm>
            <a:off x="6300192" y="4689474"/>
            <a:ext cx="2448272" cy="1619845"/>
          </a:xfrm>
          <a:prstGeom prst="cloud">
            <a:avLst/>
          </a:prstGeom>
          <a:ln>
            <a:solidFill>
              <a:srgbClr val="00206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Туман</a:t>
            </a:r>
          </a:p>
        </p:txBody>
      </p:sp>
      <p:sp>
        <p:nvSpPr>
          <p:cNvPr id="26" name="Облако 25"/>
          <p:cNvSpPr/>
          <p:nvPr/>
        </p:nvSpPr>
        <p:spPr>
          <a:xfrm>
            <a:off x="3597947" y="5192856"/>
            <a:ext cx="2304256" cy="1584176"/>
          </a:xfrm>
          <a:prstGeom prst="cloud">
            <a:avLst/>
          </a:prstGeom>
          <a:ln>
            <a:solidFill>
              <a:srgbClr val="00206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Роса</a:t>
            </a:r>
          </a:p>
        </p:txBody>
      </p:sp>
      <p:sp>
        <p:nvSpPr>
          <p:cNvPr id="27" name="Облако 26"/>
          <p:cNvSpPr/>
          <p:nvPr/>
        </p:nvSpPr>
        <p:spPr>
          <a:xfrm>
            <a:off x="611560" y="4509120"/>
            <a:ext cx="2160240" cy="1728192"/>
          </a:xfrm>
          <a:prstGeom prst="cloud">
            <a:avLst/>
          </a:prstGeom>
          <a:ln>
            <a:solidFill>
              <a:srgbClr val="00206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Град</a:t>
            </a:r>
          </a:p>
        </p:txBody>
      </p:sp>
      <p:sp>
        <p:nvSpPr>
          <p:cNvPr id="29" name="Облако 28"/>
          <p:cNvSpPr/>
          <p:nvPr/>
        </p:nvSpPr>
        <p:spPr>
          <a:xfrm>
            <a:off x="326050" y="2958281"/>
            <a:ext cx="2160240" cy="1606600"/>
          </a:xfrm>
          <a:prstGeom prst="cloud">
            <a:avLst/>
          </a:prstGeom>
          <a:ln>
            <a:solidFill>
              <a:srgbClr val="00206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Мороз на окна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4" name="Облако 33"/>
          <p:cNvSpPr/>
          <p:nvPr/>
        </p:nvSpPr>
        <p:spPr>
          <a:xfrm>
            <a:off x="1178770" y="1196752"/>
            <a:ext cx="2088232" cy="1613847"/>
          </a:xfrm>
          <a:prstGeom prst="cloud">
            <a:avLst/>
          </a:prstGeom>
          <a:ln>
            <a:solidFill>
              <a:srgbClr val="00206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Иней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о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333375"/>
            <a:ext cx="48244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7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Где содержится вода на земле?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ч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08625" y="549275"/>
            <a:ext cx="30241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Ручей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urzim.ru/uploads/posts/2010-10/1288373997_evf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95963" y="188913"/>
            <a:ext cx="30972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Река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 descr="озеро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8625" y="549275"/>
            <a:ext cx="36353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0">
                <a:latin typeface="Times New Roman" pitchFamily="18" charset="0"/>
                <a:cs typeface="Times New Roman" pitchFamily="18" charset="0"/>
              </a:rPr>
              <a:t>Озеро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67813" cy="701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5435600" y="476250"/>
            <a:ext cx="3097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 descr="http://fatless.ru/wp-content/uploads/2012/12/f20120402085726-pic_132317263951751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9" descr="океан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35600" y="260350"/>
            <a:ext cx="3384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Океан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ода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31913" y="333375"/>
            <a:ext cx="66246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400" b="1">
                <a:latin typeface="Times New Roman" pitchFamily="18" charset="0"/>
                <a:cs typeface="Times New Roman" pitchFamily="18" charset="0"/>
              </a:rPr>
              <a:t>Свойства воды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1268413"/>
            <a:ext cx="6769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sz="3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Вода – жидкая</a:t>
            </a:r>
          </a:p>
          <a:p>
            <a:pPr eaLnBrk="1" hangingPunct="1"/>
            <a:r>
              <a:rPr lang="ru-RU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Вода принимает любую форму</a:t>
            </a:r>
          </a:p>
        </p:txBody>
      </p:sp>
      <p:pic>
        <p:nvPicPr>
          <p:cNvPr id="5" name="Рисунок 4" descr="аквариу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12976"/>
            <a:ext cx="2592288" cy="32135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ода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564904"/>
            <a:ext cx="2448272" cy="2626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чайн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643754"/>
            <a:ext cx="2952328" cy="2214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чаш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0475" y="2780928"/>
            <a:ext cx="2923525" cy="1827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ода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188913"/>
            <a:ext cx="44656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Вода не имеет: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  вкуса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 цвета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 запаха</a:t>
            </a:r>
          </a:p>
        </p:txBody>
      </p:sp>
      <p:pic>
        <p:nvPicPr>
          <p:cNvPr id="5" name="Рисунок 4" descr="ню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852936"/>
            <a:ext cx="4202438" cy="378219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ода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19250" y="0"/>
            <a:ext cx="6265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Состояние воды</a:t>
            </a:r>
          </a:p>
        </p:txBody>
      </p:sp>
      <p:pic>
        <p:nvPicPr>
          <p:cNvPr id="4" name="Рисунок 3" descr="п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24944"/>
            <a:ext cx="3055453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250825" y="2060575"/>
            <a:ext cx="295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ПАР</a:t>
            </a:r>
          </a:p>
          <a:p>
            <a:pPr algn="ctr" eaLnBrk="1" hangingPunct="1"/>
            <a:r>
              <a:rPr 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(газообразное)</a:t>
            </a:r>
          </a:p>
        </p:txBody>
      </p:sp>
      <p:pic>
        <p:nvPicPr>
          <p:cNvPr id="9" name="Рисунок 8" descr="вода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7696" y="3279756"/>
            <a:ext cx="2736304" cy="3578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6156325" y="2276475"/>
            <a:ext cx="2663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Вода</a:t>
            </a:r>
          </a:p>
          <a:p>
            <a:pPr algn="ctr"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(жидкая)</a:t>
            </a:r>
          </a:p>
        </p:txBody>
      </p:sp>
      <p:pic>
        <p:nvPicPr>
          <p:cNvPr id="11" name="Рисунок 10" descr="лед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1484784"/>
            <a:ext cx="3888432" cy="2916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2843213" y="620713"/>
            <a:ext cx="4176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Лед</a:t>
            </a:r>
          </a:p>
          <a:p>
            <a:pPr algn="ctr"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(твердое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лед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549275"/>
            <a:ext cx="446405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природе путешествует вода,</a:t>
            </a:r>
          </a:p>
          <a:p>
            <a:pPr eaLnBrk="1" hangingPunct="1"/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Она не исчезает никогда:</a:t>
            </a:r>
          </a:p>
          <a:p>
            <a:pPr eaLnBrk="1" hangingPunct="1"/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То в снег превратится, то в лед,</a:t>
            </a:r>
          </a:p>
          <a:p>
            <a:pPr eaLnBrk="1" hangingPunct="1"/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Растет – и снова в поход!</a:t>
            </a:r>
          </a:p>
          <a:p>
            <a:pPr eaLnBrk="1" hangingPunct="1"/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горным вершинам, </a:t>
            </a:r>
          </a:p>
          <a:p>
            <a:pPr eaLnBrk="1" hangingPunct="1"/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Широким долинам,</a:t>
            </a:r>
          </a:p>
          <a:p>
            <a:pPr eaLnBrk="1" hangingPunct="1"/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Вдруг в небо взовьется, </a:t>
            </a:r>
          </a:p>
          <a:p>
            <a:pPr eaLnBrk="1" hangingPunct="1"/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Дождем обернется, </a:t>
            </a:r>
          </a:p>
          <a:p>
            <a:pPr eaLnBrk="1" hangingPunct="1"/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Вокруг оглянитесь,</a:t>
            </a:r>
          </a:p>
          <a:p>
            <a:pPr eaLnBrk="1" hangingPunct="1"/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Вас окружает везде и всегда</a:t>
            </a:r>
          </a:p>
          <a:p>
            <a:pPr eaLnBrk="1" hangingPunct="1"/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Эта волшебница- вода!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76375" y="0"/>
            <a:ext cx="5759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оода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1268413"/>
            <a:ext cx="52562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ода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8888" y="188913"/>
            <a:ext cx="6842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0">
                <a:latin typeface="Times New Roman" pitchFamily="18" charset="0"/>
                <a:cs typeface="Times New Roman" pitchFamily="18" charset="0"/>
              </a:rPr>
              <a:t>Кому нужна вода?</a:t>
            </a:r>
          </a:p>
        </p:txBody>
      </p:sp>
      <p:pic>
        <p:nvPicPr>
          <p:cNvPr id="6" name="Рисунок 5" descr="ЛЮД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353895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люди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356992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27538" y="2205038"/>
            <a:ext cx="39608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Людям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ода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ЛЬВИЦ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908050"/>
            <a:ext cx="2930525" cy="215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ЛЕОПАР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675" y="2636838"/>
            <a:ext cx="2952750" cy="2106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НОСОРОГ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4365625"/>
            <a:ext cx="3097213" cy="224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875" y="0"/>
            <a:ext cx="48244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800" b="1">
                <a:latin typeface="Times New Roman" pitchFamily="18" charset="0"/>
                <a:cs typeface="Times New Roman" pitchFamily="18" charset="0"/>
              </a:rPr>
              <a:t>     Животным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ода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животные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398463"/>
            <a:ext cx="3168650" cy="2376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животны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213" y="2349500"/>
            <a:ext cx="3097212" cy="2320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живо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500" y="4492625"/>
            <a:ext cx="3154363" cy="2365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ода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24075" y="404813"/>
            <a:ext cx="5400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Насекомым</a:t>
            </a:r>
          </a:p>
        </p:txBody>
      </p:sp>
      <p:pic>
        <p:nvPicPr>
          <p:cNvPr id="7" name="Рисунок 6" descr="НАСЕК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3101618" cy="193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БОЖ КОР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996952"/>
            <a:ext cx="3168352" cy="224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НАСЕ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8893" y="4709170"/>
            <a:ext cx="2865107" cy="2148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ода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27313" y="404813"/>
            <a:ext cx="46815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Растениям</a:t>
            </a:r>
          </a:p>
        </p:txBody>
      </p:sp>
      <p:pic>
        <p:nvPicPr>
          <p:cNvPr id="4" name="Рисунок 3" descr="РАСТЕ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3240360" cy="217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АСТЕ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772816"/>
            <a:ext cx="2448272" cy="3036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АСТЕН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1958" y="1340768"/>
            <a:ext cx="3382042" cy="217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ос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4293096"/>
            <a:ext cx="3096344" cy="231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АС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149080"/>
            <a:ext cx="2575773" cy="250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ода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ДЕРЕ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3746524" cy="2852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ДЕРЕРО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121926"/>
            <a:ext cx="3672408" cy="245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ЕРЕ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5500" y="4429125"/>
            <a:ext cx="32385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27538" y="476250"/>
            <a:ext cx="4032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Деревьям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ода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51275" y="404813"/>
            <a:ext cx="4968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Птицам</a:t>
            </a:r>
          </a:p>
        </p:txBody>
      </p:sp>
      <p:pic>
        <p:nvPicPr>
          <p:cNvPr id="4" name="Рисунок 3" descr="ПТИЦ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ТИЦЫ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7933" y="1700808"/>
            <a:ext cx="344390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ТИЦЫ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861048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166</Words>
  <Application>Microsoft Office PowerPoint</Application>
  <PresentationFormat>Экран (4:3)</PresentationFormat>
  <Paragraphs>61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Тема Office</vt:lpstr>
      <vt:lpstr>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user</cp:lastModifiedBy>
  <cp:revision>187</cp:revision>
  <dcterms:created xsi:type="dcterms:W3CDTF">2014-01-25T10:47:55Z</dcterms:created>
  <dcterms:modified xsi:type="dcterms:W3CDTF">2014-08-01T13:27:31Z</dcterms:modified>
</cp:coreProperties>
</file>