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4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0" clrIdx="0">
    <p:extLst>
      <p:ext uri="{19B8F6BF-5375-455C-9EA6-DF929625EA0E}">
        <p15:presenceInfo xmlns:p15="http://schemas.microsoft.com/office/powerpoint/2012/main" userId="Admi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16DC3"/>
    <a:srgbClr val="6BE96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5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FF8932-61F3-45BB-BCB0-B800C4FCF4EE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47AE60-7381-43FA-B998-4F6A945719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63875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47AE60-7381-43FA-B998-4F6A94571944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11297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4D26D-031B-4D93-9762-DBDA5F8CA80C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024FD-B716-4042-9E16-BCB986868D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50287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4D26D-031B-4D93-9762-DBDA5F8CA80C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024FD-B716-4042-9E16-BCB986868D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37337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4D26D-031B-4D93-9762-DBDA5F8CA80C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024FD-B716-4042-9E16-BCB986868D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04073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4D26D-031B-4D93-9762-DBDA5F8CA80C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024FD-B716-4042-9E16-BCB986868D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86003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4D26D-031B-4D93-9762-DBDA5F8CA80C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024FD-B716-4042-9E16-BCB986868D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167959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4D26D-031B-4D93-9762-DBDA5F8CA80C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024FD-B716-4042-9E16-BCB986868D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40135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4D26D-031B-4D93-9762-DBDA5F8CA80C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024FD-B716-4042-9E16-BCB986868D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6154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4D26D-031B-4D93-9762-DBDA5F8CA80C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024FD-B716-4042-9E16-BCB986868D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45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4D26D-031B-4D93-9762-DBDA5F8CA80C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024FD-B716-4042-9E16-BCB986868D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2948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4D26D-031B-4D93-9762-DBDA5F8CA80C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024FD-B716-4042-9E16-BCB986868D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17246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4D26D-031B-4D93-9762-DBDA5F8CA80C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024FD-B716-4042-9E16-BCB986868DD4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857919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4D26D-031B-4D93-9762-DBDA5F8CA80C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024FD-B716-4042-9E16-BCB986868D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49998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4D26D-031B-4D93-9762-DBDA5F8CA80C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024FD-B716-4042-9E16-BCB986868DD4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047575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4D26D-031B-4D93-9762-DBDA5F8CA80C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024FD-B716-4042-9E16-BCB986868D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25112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4D26D-031B-4D93-9762-DBDA5F8CA80C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024FD-B716-4042-9E16-BCB986868D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15048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4D26D-031B-4D93-9762-DBDA5F8CA80C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024FD-B716-4042-9E16-BCB986868D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47828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7000">
              <a:srgbClr val="E16DC3"/>
            </a:gs>
            <a:gs pos="24000">
              <a:srgbClr val="FFFF00"/>
            </a:gs>
            <a:gs pos="64000">
              <a:schemeClr val="accent1">
                <a:lumMod val="95000"/>
                <a:lumOff val="5000"/>
              </a:schemeClr>
            </a:gs>
            <a:gs pos="100000">
              <a:schemeClr val="accent1">
                <a:lumMod val="6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71317" cy="6874935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C4D26D-031B-4D93-9762-DBDA5F8CA80C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BE0024FD-B716-4042-9E16-BCB986868D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2047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  <p:sldLayoutId id="2147483776" r:id="rId12"/>
    <p:sldLayoutId id="2147483777" r:id="rId13"/>
    <p:sldLayoutId id="2147483778" r:id="rId14"/>
    <p:sldLayoutId id="2147483779" r:id="rId15"/>
    <p:sldLayoutId id="214748378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Relationship Id="rId9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flipH="1">
            <a:off x="539551" y="5337987"/>
            <a:ext cx="635745" cy="179246"/>
          </a:xfrm>
        </p:spPr>
        <p:txBody>
          <a:bodyPr>
            <a:normAutofit fontScale="40000" lnSpcReduction="20000"/>
          </a:bodyPr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670226" y="188640"/>
            <a:ext cx="2225976" cy="6313603"/>
          </a:xfrm>
          <a:ln>
            <a:noFill/>
          </a:ln>
        </p:spPr>
        <p:txBody>
          <a:bodyPr/>
          <a:lstStyle/>
          <a:p>
            <a:pPr algn="l"/>
            <a:r>
              <a:rPr lang="ru-RU" sz="1400" b="1" dirty="0">
                <a:solidFill>
                  <a:srgbClr val="7030A0"/>
                </a:solidFill>
              </a:rPr>
              <a:t>Есть такая профессия-воспитатель!</a:t>
            </a:r>
            <a:br>
              <a:rPr lang="ru-RU" sz="1400" b="1" dirty="0">
                <a:solidFill>
                  <a:srgbClr val="FF0000"/>
                </a:solidFill>
              </a:rPr>
            </a:br>
            <a:r>
              <a:rPr lang="ru-RU" sz="1400" b="1" dirty="0">
                <a:solidFill>
                  <a:srgbClr val="FF0000"/>
                </a:solidFill>
              </a:rPr>
              <a:t>У воспитателя талант –везде успеть.</a:t>
            </a:r>
            <a:br>
              <a:rPr lang="ru-RU" sz="1400" b="1" dirty="0">
                <a:solidFill>
                  <a:srgbClr val="FF0000"/>
                </a:solidFill>
              </a:rPr>
            </a:br>
            <a:r>
              <a:rPr lang="ru-RU" sz="1400" b="1" dirty="0">
                <a:solidFill>
                  <a:srgbClr val="FF0000"/>
                </a:solidFill>
              </a:rPr>
              <a:t>Сыграть злодея иль красиво спеть.</a:t>
            </a:r>
            <a:br>
              <a:rPr lang="ru-RU" sz="1400" b="1" dirty="0">
                <a:solidFill>
                  <a:srgbClr val="FF0000"/>
                </a:solidFill>
              </a:rPr>
            </a:br>
            <a:r>
              <a:rPr lang="ru-RU" sz="1400" b="1" dirty="0">
                <a:solidFill>
                  <a:srgbClr val="FF0000"/>
                </a:solidFill>
              </a:rPr>
              <a:t>Сегодня он артист, танцующий на сцене,</a:t>
            </a:r>
            <a:br>
              <a:rPr lang="ru-RU" sz="1400" b="1" dirty="0">
                <a:solidFill>
                  <a:srgbClr val="FF0000"/>
                </a:solidFill>
              </a:rPr>
            </a:br>
            <a:r>
              <a:rPr lang="ru-RU" sz="1400" b="1" dirty="0">
                <a:solidFill>
                  <a:srgbClr val="FF0000"/>
                </a:solidFill>
              </a:rPr>
              <a:t>А завтра чемпион, в отличной доброй смене.</a:t>
            </a:r>
            <a:br>
              <a:rPr lang="ru-RU" sz="1400" b="1" dirty="0">
                <a:solidFill>
                  <a:srgbClr val="FF0000"/>
                </a:solidFill>
              </a:rPr>
            </a:br>
            <a:r>
              <a:rPr lang="ru-RU" sz="1400" b="1" dirty="0">
                <a:solidFill>
                  <a:srgbClr val="FF0000"/>
                </a:solidFill>
              </a:rPr>
              <a:t>Сложил экспромтом сказку-дети в изумлении,</a:t>
            </a:r>
            <a:br>
              <a:rPr lang="ru-RU" sz="1400" b="1" dirty="0">
                <a:solidFill>
                  <a:srgbClr val="FF0000"/>
                </a:solidFill>
              </a:rPr>
            </a:br>
            <a:r>
              <a:rPr lang="ru-RU" sz="1400" b="1" dirty="0">
                <a:solidFill>
                  <a:srgbClr val="FF0000"/>
                </a:solidFill>
              </a:rPr>
              <a:t>Ведет он в турпоход, забыв про все сомнения.</a:t>
            </a:r>
            <a:br>
              <a:rPr lang="ru-RU" sz="1400" b="1" dirty="0">
                <a:solidFill>
                  <a:srgbClr val="FF0000"/>
                </a:solidFill>
              </a:rPr>
            </a:br>
            <a:r>
              <a:rPr lang="ru-RU" sz="1400" b="1" dirty="0">
                <a:solidFill>
                  <a:srgbClr val="FF0000"/>
                </a:solidFill>
              </a:rPr>
              <a:t>В космическую даль готов он с ними мчаться.</a:t>
            </a:r>
            <a:br>
              <a:rPr lang="ru-RU" sz="1400" b="1" dirty="0">
                <a:solidFill>
                  <a:srgbClr val="FF0000"/>
                </a:solidFill>
              </a:rPr>
            </a:br>
            <a:r>
              <a:rPr lang="ru-RU" sz="1400" b="1" dirty="0">
                <a:solidFill>
                  <a:srgbClr val="FF0000"/>
                </a:solidFill>
              </a:rPr>
              <a:t>Чтоб знаниями звездными активно обменяться.</a:t>
            </a:r>
            <a:br>
              <a:rPr lang="ru-RU" sz="1400" b="1" dirty="0">
                <a:solidFill>
                  <a:srgbClr val="FF0000"/>
                </a:solidFill>
              </a:rPr>
            </a:br>
            <a:r>
              <a:rPr lang="ru-RU" sz="1400" b="1" dirty="0">
                <a:solidFill>
                  <a:srgbClr val="FF0000"/>
                </a:solidFill>
              </a:rPr>
              <a:t>А в профсоюзе роль-быть рулевым и верным.</a:t>
            </a:r>
            <a:br>
              <a:rPr lang="ru-RU" sz="1400" b="1" dirty="0">
                <a:solidFill>
                  <a:srgbClr val="FF0000"/>
                </a:solidFill>
              </a:rPr>
            </a:br>
            <a:r>
              <a:rPr lang="ru-RU" sz="1400" b="1" dirty="0">
                <a:solidFill>
                  <a:srgbClr val="FF0000"/>
                </a:solidFill>
              </a:rPr>
              <a:t>Вести вперед коллег по будням многомерным.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4093" y="4177286"/>
            <a:ext cx="2611243" cy="26112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E16DC3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383" y="188640"/>
            <a:ext cx="3419872" cy="2564904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sq">
            <a:solidFill>
              <a:srgbClr val="E16DC3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6017" y="82729"/>
            <a:ext cx="2304256" cy="30723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E16DC3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01" t="19550" r="8001" b="11151"/>
          <a:stretch/>
        </p:blipFill>
        <p:spPr>
          <a:xfrm>
            <a:off x="27894" y="2298652"/>
            <a:ext cx="2808312" cy="30963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E16DC3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06"/>
          <a:stretch/>
        </p:blipFill>
        <p:spPr>
          <a:xfrm>
            <a:off x="2687070" y="2319208"/>
            <a:ext cx="2305069" cy="21899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E16DC3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615" b="7661"/>
          <a:stretch/>
        </p:blipFill>
        <p:spPr>
          <a:xfrm>
            <a:off x="470224" y="4509119"/>
            <a:ext cx="2471522" cy="22794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E16DC3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01" t="19550" r="3801" b="8001"/>
          <a:stretch/>
        </p:blipFill>
        <p:spPr>
          <a:xfrm>
            <a:off x="4937184" y="2170736"/>
            <a:ext cx="1666178" cy="19686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E16DC3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312493971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2783</TotalTime>
  <Words>91</Words>
  <Application>Microsoft Office PowerPoint</Application>
  <PresentationFormat>Экран (4:3)</PresentationFormat>
  <Paragraphs>2</Paragraphs>
  <Slides>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Calibri</vt:lpstr>
      <vt:lpstr>Trebuchet MS</vt:lpstr>
      <vt:lpstr>Wingdings 3</vt:lpstr>
      <vt:lpstr>Аспект</vt:lpstr>
      <vt:lpstr>Есть такая профессия-воспитатель! У воспитателя талант –везде успеть. Сыграть злодея иль красиво спеть. Сегодня он артист, танцующий на сцене, А завтра чемпион, в отличной доброй смене. Сложил экспромтом сказку-дети в изумлении, Ведет он в турпоход, забыв про все сомнения. В космическую даль готов он с ними мчаться. Чтоб знаниями звездными активно обменяться. А в профсоюзе роль-быть рулевым и верным. Вести вперед коллег по будням многомерным.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Лена</cp:lastModifiedBy>
  <cp:revision>84</cp:revision>
  <dcterms:created xsi:type="dcterms:W3CDTF">2019-01-20T04:51:22Z</dcterms:created>
  <dcterms:modified xsi:type="dcterms:W3CDTF">2026-09-23T17:31:30Z</dcterms:modified>
</cp:coreProperties>
</file>