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7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31639" y="1484784"/>
            <a:ext cx="6480720" cy="3202655"/>
            <a:chOff x="1115616" y="2955212"/>
            <a:chExt cx="7165477" cy="44693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417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6002" y="6909170"/>
              <a:ext cx="5084704" cy="515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/>
          <a:lstStyle/>
          <a:p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Трудовое воспитание ребенка в семье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29190" y="4357694"/>
            <a:ext cx="3071834" cy="157163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Воспитатель: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Кравченко Л.Н.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Ручной труд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357430"/>
            <a:ext cx="3643338" cy="3768733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Очень важно, чтобы в детские годы каждый ребенок осуществлял руками свой замысел.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Картинки по запросу &quot;поделки из бросового материала птицы из желудей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4000528" cy="2000264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&quot;поделки из бросового материала птицы из желудей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3714776" cy="2367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Что же происходит в процессе трудовой деятельности</a:t>
            </a:r>
            <a:r>
              <a:rPr lang="en-US" dirty="0" smtClean="0">
                <a:latin typeface="Monotype Corsiva" pitchFamily="66" charset="0"/>
              </a:rPr>
              <a:t>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1928802"/>
            <a:ext cx="378621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Физическое и психическое развитие детей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1857364"/>
            <a:ext cx="357190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Уважение к труду взрослых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43174" y="4357694"/>
            <a:ext cx="400052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Развитие индивидуальных особенностей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Как приобщить ребенка к труду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500174"/>
            <a:ext cx="652462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Самые частые ошибки родителей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Стремление родителей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сделать все самим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Ироническое отношение к труду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Приучение к труду силой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Нежелание родителей помогать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Картинки по запросу &quot;трудовое обучение дошкольников в семь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790" y="1571612"/>
            <a:ext cx="2504325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Что делать</a:t>
            </a:r>
            <a:r>
              <a:rPr lang="en-US" dirty="0" smtClean="0">
                <a:latin typeface="Monotype Corsiva" pitchFamily="66" charset="0"/>
              </a:rPr>
              <a:t>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85818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Не запрещайте ребенку помогать Вам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Превратите домашнюю работу в игру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Доверьте ребенку выполнять определенные вещи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Объясняйте ребенку , что вы от него хотите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Самое главное – не забываем хвалить ребенка!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Родители всегда являются примером для детей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4398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Трудовое воспитание –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успех обучения ребенка в школе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28802"/>
            <a:ext cx="4114800" cy="4197361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Трудовое воспитание детей является необходимым, важнейшим условием успешной подготовки детей к обучению в школе. 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&quot;успех ребенка в школе картинки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3495262" cy="2581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428760"/>
          </a:xfrm>
        </p:spPr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026" name="Picture 2" descr="Картинки по запросу &quot;трудовое обучение дошкольников в семь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2860025" cy="3590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Трудовое воспитание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3116"/>
            <a:ext cx="4329114" cy="39830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Особое значение для формирования личности имеет раннее трудовое воспитание дошкольников в семье</a:t>
            </a:r>
            <a:r>
              <a:rPr lang="ru-RU" sz="2800" dirty="0" smtClean="0"/>
              <a:t>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5362" name="Picture 2" descr="http://wp2.kosta716.zmjyz.spectrum.myjino.ru/wp-content/uploads/aaa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329299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Оптимальный возраст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для приучения ребенка к труду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500306"/>
            <a:ext cx="4429156" cy="26432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возрасте от 2,5 – 3 лет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ребенок активно осваивает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окружающий мир.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40" name="Picture 4" descr="Картинки по запросу &quot;трудовое воспитание дошкольников в семь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314765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5918" y="357166"/>
            <a:ext cx="557216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Цель трудового воспитания - это формирование положительного отношения к труду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786190"/>
            <a:ext cx="214314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Формирование предпосылок трудовой деятельности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14752"/>
            <a:ext cx="214314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Воспитание личности ребенка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3786190"/>
            <a:ext cx="228601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Воспитание положительного отношения к труду взрослых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357430"/>
            <a:ext cx="300039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Задачи</a:t>
            </a:r>
            <a:endParaRPr lang="ru-RU" sz="3200" dirty="0">
              <a:latin typeface="Monotype Corsiva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501356" y="214232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714612" y="328612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501356" y="34996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00760" y="328612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571480"/>
            <a:ext cx="521497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Основы трудового воспитания закладываются в семье.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Семья – это дружный трудовой коллектив.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2290" name="Picture 2" descr="Картинки по запросу &quot;трудовое воспитание дошкольников в семь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Виды труда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Monotype Corsiva" pitchFamily="66" charset="0"/>
              </a:rPr>
              <a:t>В дошкольном возрасте детям посильны четыре вида труда</a:t>
            </a:r>
            <a:r>
              <a:rPr lang="en-US" dirty="0" smtClean="0">
                <a:latin typeface="Monotype Corsiva" pitchFamily="66" charset="0"/>
              </a:rPr>
              <a:t>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Самообслуживание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Хозяйственно – бытовой труд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Труд в природе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Ручной труд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Самообслуживание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500594" cy="48291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Формирование навыков еды, умывания, раздевания и одевания; воспитание бережного отношения к своим вещам и предметам быта.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10242" name="Picture 2" descr="Картинки по запросу &quot;самообслуживание дошкольники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29" y="1857364"/>
            <a:ext cx="4068133" cy="2973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Хозяйственно – бытовой труд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071678"/>
            <a:ext cx="3571900" cy="405448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Именно бытовой труд закладывает основу трудового воспитания. </a:t>
            </a:r>
            <a:endParaRPr lang="ru-RU" dirty="0"/>
          </a:p>
        </p:txBody>
      </p:sp>
      <p:pic>
        <p:nvPicPr>
          <p:cNvPr id="5" name="Рисунок 4" descr="Картинки по запросу &quot;трудовое воспитание дошкольников в семье&quot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338300" cy="34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Труд в природе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Труд в природе способствует  развитию наблюдательности, любознательности детей, воспитывает у них интерес к сельскохозяйственному труду и уважение к людям.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Картинки по запросу &quot;трид картинк и для дошкольников&quot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256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    Трудовое воспитание ребенка в семье</vt:lpstr>
      <vt:lpstr>Трудовое воспитание</vt:lpstr>
      <vt:lpstr>Оптимальный возраст  для приучения ребенка к труду </vt:lpstr>
      <vt:lpstr>Слайд 4</vt:lpstr>
      <vt:lpstr>Слайд 5</vt:lpstr>
      <vt:lpstr>Виды труда</vt:lpstr>
      <vt:lpstr>Самообслуживание</vt:lpstr>
      <vt:lpstr>Хозяйственно – бытовой труд</vt:lpstr>
      <vt:lpstr>Труд в природе</vt:lpstr>
      <vt:lpstr>Ручной труд</vt:lpstr>
      <vt:lpstr>Что же происходит в процессе трудовой деятельности?</vt:lpstr>
      <vt:lpstr>Как приобщить ребенка к труду</vt:lpstr>
      <vt:lpstr>Самые частые ошибки родителей </vt:lpstr>
      <vt:lpstr>Что делать?</vt:lpstr>
      <vt:lpstr>Трудовое воспитание –  успех обучения ребенка в школе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Пользователь Windows</cp:lastModifiedBy>
  <cp:revision>114</cp:revision>
  <dcterms:created xsi:type="dcterms:W3CDTF">2014-07-06T18:18:01Z</dcterms:created>
  <dcterms:modified xsi:type="dcterms:W3CDTF">2024-12-13T07:26:18Z</dcterms:modified>
</cp:coreProperties>
</file>