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7" r:id="rId8"/>
    <p:sldId id="266" r:id="rId9"/>
    <p:sldId id="273" r:id="rId10"/>
    <p:sldId id="268" r:id="rId11"/>
    <p:sldId id="270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>
        <p:scale>
          <a:sx n="74" d="100"/>
          <a:sy n="74" d="100"/>
        </p:scale>
        <p:origin x="-123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8072494" cy="695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МБДОУ «Детский сад №24 «Солнышко»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980728"/>
            <a:ext cx="8072494" cy="56166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Социально – педагогический проект «Спешите делать добро» в средней группе</a:t>
            </a: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ПОДГОТОВИЛА ВОСПИТАТЕЛЬ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r"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Гладких И.В.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Пользователь\Desktop\Добрые дела\pic (174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060848"/>
            <a:ext cx="4673129" cy="2801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36" y="260649"/>
            <a:ext cx="6326196" cy="1440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800" b="1" dirty="0" smtClean="0"/>
              <a:t>II этап</a:t>
            </a:r>
            <a:r>
              <a:rPr lang="ru-RU" sz="2800" dirty="0" smtClean="0"/>
              <a:t> – </a:t>
            </a:r>
            <a:r>
              <a:rPr lang="ru-RU" sz="2800" b="1" dirty="0" smtClean="0"/>
              <a:t>основной</a:t>
            </a:r>
            <a:r>
              <a:rPr lang="ru-RU" sz="2800" i="1" dirty="0" smtClean="0"/>
              <a:t>. </a:t>
            </a:r>
            <a:r>
              <a:rPr lang="ru-RU" sz="2800" dirty="0" smtClean="0"/>
              <a:t>Перспективный план реализации проекта.</a:t>
            </a: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2204864"/>
            <a:ext cx="8678768" cy="4392488"/>
          </a:xfrm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57224" y="1071546"/>
            <a:ext cx="1621350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475656" y="2636912"/>
          <a:ext cx="6096000" cy="3121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835961"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 работы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4279">
                <a:tc>
                  <a:txBody>
                    <a:bodyPr/>
                    <a:lstStyle/>
                    <a:p>
                      <a:r>
                        <a:rPr lang="ru-RU" dirty="0" smtClean="0"/>
                        <a:t>02.09.2021 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Групповая</a:t>
                      </a:r>
                    </a:p>
                    <a:p>
                      <a:r>
                        <a:rPr lang="ru-RU" dirty="0" smtClean="0"/>
                        <a:t>Подгрупповая </a:t>
                      </a:r>
                    </a:p>
                    <a:p>
                      <a:r>
                        <a:rPr lang="ru-RU" dirty="0" smtClean="0"/>
                        <a:t>индивидуальная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Беседа</a:t>
                      </a:r>
                      <a:r>
                        <a:rPr lang="ru-RU" baseline="0" dirty="0" smtClean="0"/>
                        <a:t> «хорошие и плохие поступки</a:t>
                      </a:r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Воспитанники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baseline="0" dirty="0" err="1" smtClean="0"/>
                        <a:t>Музыка-льный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руково-дитель</a:t>
                      </a:r>
                      <a:endParaRPr lang="ru-RU" baseline="0" dirty="0" smtClean="0"/>
                    </a:p>
                    <a:p>
                      <a:r>
                        <a:rPr lang="ru-RU" baseline="0" dirty="0" smtClean="0"/>
                        <a:t>родители</a:t>
                      </a:r>
                    </a:p>
                    <a:p>
                      <a:endParaRPr lang="ru-RU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36" y="260648"/>
            <a:ext cx="6326196" cy="19442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800" dirty="0" smtClean="0"/>
              <a:t> </a:t>
            </a:r>
          </a:p>
          <a:p>
            <a:pPr>
              <a:buNone/>
            </a:pPr>
            <a:r>
              <a:rPr lang="ru-RU" sz="2800" dirty="0" smtClean="0"/>
              <a:t> </a:t>
            </a:r>
          </a:p>
          <a:p>
            <a:pPr>
              <a:buNone/>
            </a:pPr>
            <a:r>
              <a:rPr lang="ru-RU" sz="5100" b="1" dirty="0" smtClean="0"/>
              <a:t>III этап – заключительный. Итог продукта деятельности:</a:t>
            </a:r>
            <a:endParaRPr lang="ru-RU" sz="5100" dirty="0" smtClean="0"/>
          </a:p>
          <a:p>
            <a:pPr algn="ctr">
              <a:buNone/>
            </a:pPr>
            <a:r>
              <a:rPr lang="ru-RU" sz="2800" dirty="0" smtClean="0"/>
              <a:t>.</a:t>
            </a: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2204864"/>
            <a:ext cx="8678768" cy="4392488"/>
          </a:xfrm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 </a:t>
            </a:r>
          </a:p>
          <a:p>
            <a:pPr lvl="0"/>
            <a:r>
              <a:rPr lang="ru-RU" sz="2400" dirty="0" smtClean="0"/>
              <a:t>-</a:t>
            </a:r>
            <a:r>
              <a:rPr lang="ru-RU" sz="2800" dirty="0" smtClean="0"/>
              <a:t>Подведение итогов: «Дерево добрых дел»</a:t>
            </a:r>
          </a:p>
          <a:p>
            <a:pPr lvl="0"/>
            <a:r>
              <a:rPr lang="ru-RU" sz="2800" dirty="0" smtClean="0"/>
              <a:t>-Организация фотовыставки «Наши добрые дела».</a:t>
            </a:r>
          </a:p>
          <a:p>
            <a:pPr lvl="0"/>
            <a:r>
              <a:rPr lang="ru-RU" sz="2800" dirty="0" smtClean="0"/>
              <a:t>-Акция «Просто так» (дарение подарков случайным прохожим «Голубь-символ добра и мира»)</a:t>
            </a:r>
          </a:p>
          <a:p>
            <a:r>
              <a:rPr lang="ru-RU" sz="2800" dirty="0" smtClean="0"/>
              <a:t> 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57224" y="1071546"/>
            <a:ext cx="1621350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072494" cy="695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980728"/>
            <a:ext cx="8072494" cy="56166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Актуальность проекта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196752"/>
            <a:ext cx="8219256" cy="492941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  Проблема</a:t>
            </a:r>
            <a:r>
              <a:rPr lang="ru-RU" dirty="0" smtClean="0"/>
              <a:t>: вопросы нравственного развития и воспитания человека волновали общество всегда и во все времена: особенно сейчас, когда всё чаще можно встретить жестокость и насилие. Одним из важнейших условий успешного развития нравственных чувств у ребенка является создание взрослыми здоровой, доброжелательной, жизнерадостной обстановки вокруг него.</a:t>
            </a:r>
          </a:p>
          <a:p>
            <a:r>
              <a:rPr lang="ru-RU" b="1" dirty="0" smtClean="0"/>
              <a:t>Актуальность проблемы: </a:t>
            </a:r>
            <a:r>
              <a:rPr lang="ru-RU" dirty="0" smtClean="0"/>
              <a:t>Актуальность </a:t>
            </a:r>
            <a:r>
              <a:rPr lang="ru-RU" b="1" dirty="0" smtClean="0"/>
              <a:t>проекта</a:t>
            </a:r>
            <a:r>
              <a:rPr lang="ru-RU" dirty="0" smtClean="0"/>
              <a:t> обусловлена необходимостью формирования дружеских взаимоотношений, развитию нравственных качеств у детей дошкольного возраста, т. к. ныне материальные ценности доминируют над духовными, поэтому у детей искажены представления о </a:t>
            </a:r>
            <a:r>
              <a:rPr lang="ru-RU" b="1" dirty="0" smtClean="0"/>
              <a:t>доброте</a:t>
            </a:r>
            <a:r>
              <a:rPr lang="ru-RU" dirty="0" smtClean="0"/>
              <a:t>, милосердии, великодушии, справедливости, взаимопомощи, дружбе.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ransition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571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6703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	</a:t>
            </a:r>
            <a:r>
              <a:rPr lang="ru-RU" sz="2000" u="sng" dirty="0" smtClean="0"/>
              <a:t>Цель: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Развитие представления о добре; воспитание стремления совершать добрые дела; развитие адекватной самооценки; развитие умения делать правильный выбор при решении жизненных ситуаций. </a:t>
            </a:r>
          </a:p>
          <a:p>
            <a:pPr>
              <a:buNone/>
            </a:pPr>
            <a:endParaRPr lang="ru-RU" sz="2000" u="sng" dirty="0" smtClean="0"/>
          </a:p>
          <a:p>
            <a:pPr>
              <a:buNone/>
            </a:pP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lvl="0"/>
            <a:r>
              <a:rPr lang="ru-RU" sz="2000" dirty="0" smtClean="0"/>
              <a:t>Формировать </a:t>
            </a:r>
            <a:r>
              <a:rPr lang="ru-RU" sz="2000" b="1" dirty="0" smtClean="0"/>
              <a:t>доброжелательные</a:t>
            </a:r>
            <a:r>
              <a:rPr lang="ru-RU" sz="2000" dirty="0" smtClean="0"/>
              <a:t> дружеские взаимоотношения между детьми.</a:t>
            </a:r>
          </a:p>
          <a:p>
            <a:pPr lvl="0"/>
            <a:r>
              <a:rPr lang="ru-RU" sz="2000" dirty="0" smtClean="0"/>
              <a:t>Развивать негативное восприятие и отношение к плохим поступкам в жизни и литературных произведениях; эмоциональную отзывчивость;  развивать активизировать стремление совершать благородные поступки, радоваться результату; развивать коммуникативные навыки;</a:t>
            </a:r>
          </a:p>
          <a:p>
            <a:r>
              <a:rPr lang="ru-RU" sz="2000" dirty="0" smtClean="0"/>
              <a:t>Воспитывать чувство доброты и уважения к окружающим людям, воспитывать нравственные качества: доброту, уважение, милосердие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 Продолжительность проекта</a:t>
            </a:r>
            <a:br>
              <a:rPr lang="ru-RU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 месяца с 01.09.2021 – 31.12.2021</a:t>
            </a:r>
            <a:r>
              <a:rPr lang="ru-RU" sz="1400" dirty="0" smtClean="0"/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dirty="0" smtClean="0">
                <a:cs typeface="Aparajita" pitchFamily="34" charset="0"/>
              </a:rPr>
              <a:t>Участники проекта:</a:t>
            </a:r>
            <a:r>
              <a:rPr lang="ru-RU" sz="4000" b="1" dirty="0" smtClean="0">
                <a:cs typeface="Aparajita" pitchFamily="34" charset="0"/>
              </a:rPr>
              <a:t>:</a:t>
            </a:r>
            <a:r>
              <a:rPr lang="ru-RU" sz="4000" dirty="0" smtClean="0">
                <a:cs typeface="Aparajita" pitchFamily="34" charset="0"/>
              </a:rPr>
              <a:t> </a:t>
            </a:r>
          </a:p>
          <a:p>
            <a:pPr algn="ctr">
              <a:buNone/>
            </a:pPr>
            <a:r>
              <a:rPr lang="ru-RU" sz="4000" dirty="0" smtClean="0">
                <a:cs typeface="Aparajita" pitchFamily="34" charset="0"/>
              </a:rPr>
              <a:t>дети средней группы, воспитатель, музыкальный руководитель, родите</a:t>
            </a:r>
            <a:r>
              <a:rPr lang="ru-RU" sz="4000" dirty="0" smtClean="0"/>
              <a:t>ли</a:t>
            </a:r>
            <a:r>
              <a:rPr lang="ru-RU" dirty="0" smtClean="0"/>
              <a:t>.         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  <a:ln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964488" cy="6858001"/>
          </a:xfr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cs typeface="Aharoni" pitchFamily="2" charset="-79"/>
              </a:rPr>
              <a:t>Интеграция образовательных областей</a:t>
            </a:r>
            <a:r>
              <a:rPr lang="ru-RU" sz="2400" dirty="0" smtClean="0">
                <a:cs typeface="Aharoni" pitchFamily="2" charset="-79"/>
              </a:rPr>
              <a:t>: познавательное развитие, речевое развитие, социально – коммуникативное развитие, художественно –эстетическое развитие, физическое развитие.</a:t>
            </a:r>
          </a:p>
          <a:p>
            <a:pPr>
              <a:buNone/>
            </a:pPr>
            <a:r>
              <a:rPr lang="ru-RU" sz="2400" b="1" dirty="0" smtClean="0">
                <a:cs typeface="Aharoni" pitchFamily="2" charset="-79"/>
              </a:rPr>
              <a:t>Предполагаемый результат:</a:t>
            </a:r>
            <a:endParaRPr lang="ru-RU" sz="2400" dirty="0" smtClean="0">
              <a:cs typeface="Aharoni" pitchFamily="2" charset="-79"/>
            </a:endParaRPr>
          </a:p>
          <a:p>
            <a:r>
              <a:rPr lang="ru-RU" sz="2400" dirty="0" smtClean="0">
                <a:cs typeface="Aharoni" pitchFamily="2" charset="-79"/>
              </a:rPr>
              <a:t>- дети, родители, воспитатели постоянно пользуются формами словесной вежливости;</a:t>
            </a:r>
          </a:p>
          <a:p>
            <a:r>
              <a:rPr lang="ru-RU" sz="2400" dirty="0" smtClean="0">
                <a:cs typeface="Aharoni" pitchFamily="2" charset="-79"/>
              </a:rPr>
              <a:t>- сближение поколений: пожилые люди-дети, через воспитание духовно-нравственных отношений.</a:t>
            </a:r>
          </a:p>
          <a:p>
            <a:r>
              <a:rPr lang="ru-RU" sz="2400" dirty="0" smtClean="0">
                <a:cs typeface="Aharoni" pitchFamily="2" charset="-79"/>
              </a:rPr>
              <a:t>-  умение налаживать дружеские взаимоотношения со сверстниками и </a:t>
            </a:r>
          </a:p>
          <a:p>
            <a:r>
              <a:rPr lang="ru-RU" sz="2400" dirty="0" smtClean="0">
                <a:cs typeface="Aharoni" pitchFamily="2" charset="-79"/>
              </a:rPr>
              <a:t>- переход нравственных навыков в привычку (умение сдерживаться в конфликтах, уступать, подчиняться правилам).</a:t>
            </a:r>
          </a:p>
          <a:p>
            <a:pPr lvl="0">
              <a:buNone/>
            </a:pPr>
            <a:endParaRPr lang="ru-RU" sz="1800" dirty="0"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36" y="428605"/>
            <a:ext cx="6326196" cy="207170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/>
              <a:t>Продуктом проектной деятельности является:</a:t>
            </a:r>
            <a:endParaRPr lang="ru-RU" sz="3600" dirty="0" smtClean="0"/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2910" y="2643182"/>
            <a:ext cx="8215370" cy="3714776"/>
          </a:xfrm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/>
              <a:t>-создание «Книги добрых дел»</a:t>
            </a:r>
          </a:p>
          <a:p>
            <a:r>
              <a:rPr lang="ru-RU" sz="2400" dirty="0" smtClean="0"/>
              <a:t>-запуск «Карты добрых дел»(Фотовыставка добрых дел воспитанников ДОУ»</a:t>
            </a:r>
          </a:p>
          <a:p>
            <a:r>
              <a:rPr lang="ru-RU" sz="2400" dirty="0" smtClean="0"/>
              <a:t>-</a:t>
            </a:r>
            <a:r>
              <a:rPr lang="ru-RU" sz="2400" dirty="0" err="1" smtClean="0"/>
              <a:t>мульт</a:t>
            </a:r>
            <a:r>
              <a:rPr lang="ru-RU" sz="2400" dirty="0" smtClean="0"/>
              <a:t> библиотека ;</a:t>
            </a:r>
          </a:p>
          <a:p>
            <a:r>
              <a:rPr lang="ru-RU" sz="2400" dirty="0" smtClean="0"/>
              <a:t>-кормушки и скворечники для птиц.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57224" y="1071546"/>
            <a:ext cx="1621350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55776" y="548680"/>
            <a:ext cx="6326196" cy="11281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cs typeface="Aharoni" pitchFamily="2" charset="-79"/>
              </a:rPr>
              <a:t>Этапы реализации проекта:</a:t>
            </a:r>
            <a:endParaRPr lang="ru-RU" sz="3600" dirty="0" smtClean="0">
              <a:cs typeface="Aharoni" pitchFamily="2" charset="-79"/>
            </a:endParaRP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2910" y="2060848"/>
            <a:ext cx="8215370" cy="4297110"/>
          </a:xfrm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/>
              <a:t>Этапы реализации проекта:</a:t>
            </a:r>
            <a:endParaRPr lang="ru-RU" sz="2400" dirty="0" smtClean="0"/>
          </a:p>
          <a:p>
            <a:r>
              <a:rPr lang="ru-RU" sz="2400" b="1" dirty="0" smtClean="0"/>
              <a:t>I этап</a:t>
            </a:r>
            <a:r>
              <a:rPr lang="ru-RU" sz="2400" dirty="0" smtClean="0"/>
              <a:t> – </a:t>
            </a:r>
            <a:r>
              <a:rPr lang="ru-RU" sz="2400" b="1" dirty="0" smtClean="0"/>
              <a:t>подготовительный. </a:t>
            </a:r>
            <a:endParaRPr lang="ru-RU" sz="2400" dirty="0" smtClean="0"/>
          </a:p>
          <a:p>
            <a:r>
              <a:rPr lang="ru-RU" sz="2400" dirty="0" smtClean="0"/>
              <a:t>1. Обсуждение с детьми получение продукта проектной деятельности.</a:t>
            </a:r>
          </a:p>
          <a:p>
            <a:r>
              <a:rPr lang="ru-RU" sz="2400" dirty="0" smtClean="0"/>
              <a:t>2. Информация для родителей о предстоящей деятельности.</a:t>
            </a:r>
          </a:p>
          <a:p>
            <a:r>
              <a:rPr lang="ru-RU" sz="2400" dirty="0" smtClean="0"/>
              <a:t>3. Провести работу с родителями  по поводу предстоящей деятельности.</a:t>
            </a:r>
          </a:p>
          <a:p>
            <a:r>
              <a:rPr lang="ru-RU" sz="2400" dirty="0" smtClean="0"/>
              <a:t>4. Изучать методическую литературу.</a:t>
            </a:r>
          </a:p>
          <a:p>
            <a:r>
              <a:rPr lang="ru-RU" sz="2400" dirty="0" smtClean="0"/>
              <a:t>5. Подобрать наглядно-дидактический материал, художественную литературу </a:t>
            </a:r>
            <a:r>
              <a:rPr lang="ru-RU" sz="2400" i="1" dirty="0" smtClean="0"/>
              <a:t>(соответствующие теме </a:t>
            </a:r>
            <a:r>
              <a:rPr lang="ru-RU" sz="2400" b="1" i="1" dirty="0" smtClean="0"/>
              <a:t>проекта</a:t>
            </a:r>
            <a:r>
              <a:rPr lang="ru-RU" sz="2400" i="1" dirty="0" smtClean="0"/>
              <a:t>)</a:t>
            </a:r>
            <a:r>
              <a:rPr lang="ru-RU" sz="2400" dirty="0" smtClean="0"/>
              <a:t>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57224" y="1071546"/>
            <a:ext cx="1621350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36" y="428605"/>
            <a:ext cx="6326196" cy="156023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/>
              <a:t>Предварительная работа:</a:t>
            </a:r>
            <a:r>
              <a:rPr lang="ru-RU" sz="4000" dirty="0" smtClean="0"/>
              <a:t> </a:t>
            </a:r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 algn="ctr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2910" y="2204864"/>
            <a:ext cx="8215370" cy="4392488"/>
          </a:xfrm>
          <a:ln/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/>
          </a:p>
          <a:p>
            <a:r>
              <a:rPr lang="ru-RU" sz="2400" dirty="0" smtClean="0"/>
              <a:t>-подбор иллюстративного материала по теме проекта;</a:t>
            </a:r>
          </a:p>
          <a:p>
            <a:r>
              <a:rPr lang="ru-RU" sz="2400" dirty="0" smtClean="0"/>
              <a:t>-знакомство с литературными произведениями: Г.Х.Андерсен «</a:t>
            </a:r>
            <a:r>
              <a:rPr lang="ru-RU" sz="2400" dirty="0" err="1" smtClean="0"/>
              <a:t>Дюймовочка</a:t>
            </a:r>
            <a:r>
              <a:rPr lang="ru-RU" sz="2400" dirty="0" smtClean="0"/>
              <a:t>», «</a:t>
            </a:r>
            <a:r>
              <a:rPr lang="ru-RU" sz="2400" dirty="0" err="1" smtClean="0"/>
              <a:t>Айога</a:t>
            </a:r>
            <a:r>
              <a:rPr lang="ru-RU" sz="2400" dirty="0" smtClean="0"/>
              <a:t>» </a:t>
            </a:r>
            <a:r>
              <a:rPr lang="ru-RU" sz="2400" dirty="0" err="1" smtClean="0"/>
              <a:t>нанайс</a:t>
            </a:r>
            <a:r>
              <a:rPr lang="ru-RU" sz="2400" dirty="0" smtClean="0"/>
              <a:t>. </a:t>
            </a:r>
            <a:r>
              <a:rPr lang="ru-RU" sz="2400" dirty="0" err="1" smtClean="0"/>
              <a:t>сказк</a:t>
            </a:r>
            <a:r>
              <a:rPr lang="ru-RU" sz="2400" dirty="0" smtClean="0"/>
              <a:t>;  В. Катаев « </a:t>
            </a:r>
            <a:r>
              <a:rPr lang="ru-RU" sz="2400" dirty="0" err="1" smtClean="0"/>
              <a:t>Цветик-семицветик</a:t>
            </a:r>
            <a:r>
              <a:rPr lang="ru-RU" sz="2400" dirty="0" smtClean="0"/>
              <a:t>», «Два жадных медвежонка» венгр. сказка, </a:t>
            </a:r>
            <a:r>
              <a:rPr lang="ru-RU" sz="2400" dirty="0" err="1" smtClean="0"/>
              <a:t>Э.Мошковская</a:t>
            </a:r>
            <a:r>
              <a:rPr lang="ru-RU" sz="2400" dirty="0" smtClean="0"/>
              <a:t> « Кто самый добрый», </a:t>
            </a:r>
            <a:r>
              <a:rPr lang="ru-RU" sz="2400" dirty="0" err="1" smtClean="0"/>
              <a:t>А.Барто</a:t>
            </a:r>
            <a:r>
              <a:rPr lang="ru-RU" sz="2400" dirty="0" smtClean="0"/>
              <a:t>  «Вовка добрая душа», В. Маяковского «Что такое хорошо и что такое плохо?»</a:t>
            </a:r>
          </a:p>
          <a:p>
            <a:r>
              <a:rPr lang="ru-RU" sz="2400" dirty="0" smtClean="0"/>
              <a:t>-разучивание стихов о доброте, В. Осеевой «Волшебное слово» (Приложение 1)</a:t>
            </a:r>
          </a:p>
          <a:p>
            <a:r>
              <a:rPr lang="ru-RU" sz="2400" dirty="0" smtClean="0"/>
              <a:t>-разучивание пословиц и поговорок;</a:t>
            </a:r>
          </a:p>
          <a:p>
            <a:r>
              <a:rPr lang="ru-RU" sz="2400" dirty="0" smtClean="0"/>
              <a:t>-прослушивание аудиозаписи песен о дружбе</a:t>
            </a:r>
          </a:p>
          <a:p>
            <a:r>
              <a:rPr lang="ru-RU" sz="2400" dirty="0" smtClean="0"/>
              <a:t> </a:t>
            </a:r>
          </a:p>
          <a:p>
            <a:r>
              <a:rPr lang="ru-RU" sz="2400" dirty="0" smtClean="0"/>
              <a:t> 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57224" y="1071546"/>
            <a:ext cx="1621350" cy="7858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yqGUZUmy2X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476672"/>
            <a:ext cx="4474890" cy="5966520"/>
          </a:xfrm>
          <a:prstGeom prst="rect">
            <a:avLst/>
          </a:prstGeom>
          <a:noFill/>
        </p:spPr>
      </p:pic>
      <p:pic>
        <p:nvPicPr>
          <p:cNvPr id="1027" name="Picture 3" descr="C:\Users\User\Desktop\4hcRmeSBjH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08" y="476672"/>
            <a:ext cx="4374486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201</Words>
  <Application>Microsoft Office PowerPoint</Application>
  <PresentationFormat>Экран (4:3)</PresentationFormat>
  <Paragraphs>87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МБДОУ «Детский сад №24 «Солнышко»</vt:lpstr>
      <vt:lpstr>Актуальность проекта</vt:lpstr>
      <vt:lpstr>. </vt:lpstr>
      <vt:lpstr> Продолжительность проекта 4 месяца с 01.09.2021 – 31.12.2021.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№ 76  Тараканова Анастасия Класс 2 «В</dc:title>
  <dc:creator>Пользователь</dc:creator>
  <cp:lastModifiedBy>User</cp:lastModifiedBy>
  <cp:revision>29</cp:revision>
  <dcterms:created xsi:type="dcterms:W3CDTF">2018-04-12T12:54:28Z</dcterms:created>
  <dcterms:modified xsi:type="dcterms:W3CDTF">2024-12-13T08:54:39Z</dcterms:modified>
</cp:coreProperties>
</file>